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8" r:id="rId4"/>
    <p:sldMasterId id="2147483701" r:id="rId5"/>
  </p:sldMasterIdLst>
  <p:notesMasterIdLst>
    <p:notesMasterId r:id="rId2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7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Date Placeholder"/>
          <p:cNvSpPr>
            <a:spLocks noGrp="1"/>
          </p:cNvSpPr>
          <p:nvPr>
            <p:ph type="dt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/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74415F66-43DA-438F-AA65-8F7AB7F52F99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8DB76D8E-80EA-4325-9A8A-EC6942F7B03C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355C25F-0EA1-4D76-9D09-EE2F69740C50}" type="slidenum">
              <a:t>‹#›</a:t>
            </a:fld>
            <a:endParaRPr/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F83769B9-5ABC-497C-BC0B-16CBED5F316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>
            <a:extLst>
              <a:ext uri="{FF2B5EF4-FFF2-40B4-BE49-F238E27FC236}">
                <a16:creationId xmlns:a16="http://schemas.microsoft.com/office/drawing/2014/main" id="{704122EC-C095-4A2C-AEFC-233526CB9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27" name="PlaceHolder 2">
            <a:extLst>
              <a:ext uri="{FF2B5EF4-FFF2-40B4-BE49-F238E27FC236}">
                <a16:creationId xmlns:a16="http://schemas.microsoft.com/office/drawing/2014/main" id="{42A0C301-3AB2-4197-87F2-2374883B209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8" name="PlaceHolder 3">
            <a:extLst>
              <a:ext uri="{FF2B5EF4-FFF2-40B4-BE49-F238E27FC236}">
                <a16:creationId xmlns:a16="http://schemas.microsoft.com/office/drawing/2014/main" id="{E73D00BF-B846-4849-B245-2BA099516CB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94ED38BC-B409-4682-9AE9-3F881000FA22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94F9B842-E15A-47C7-8F38-B8B175003F93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19152FA-BBB6-42D8-B781-ADA29B899950}" type="slidenum">
              <a:t>‹#›</a:t>
            </a:fld>
            <a:endParaRPr/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9AB81EB1-0035-4CFA-A500-1449C2EA86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>
            <a:extLst>
              <a:ext uri="{FF2B5EF4-FFF2-40B4-BE49-F238E27FC236}">
                <a16:creationId xmlns:a16="http://schemas.microsoft.com/office/drawing/2014/main" id="{53747B09-2211-4E32-A502-B60B732F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30" name="PlaceHolder 2">
            <a:extLst>
              <a:ext uri="{FF2B5EF4-FFF2-40B4-BE49-F238E27FC236}">
                <a16:creationId xmlns:a16="http://schemas.microsoft.com/office/drawing/2014/main" id="{03EC6748-AB15-4115-9BE0-2909F95B894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1" name="PlaceHolder 3">
            <a:extLst>
              <a:ext uri="{FF2B5EF4-FFF2-40B4-BE49-F238E27FC236}">
                <a16:creationId xmlns:a16="http://schemas.microsoft.com/office/drawing/2014/main" id="{50EE65CD-812B-4EF3-8C21-2D4B3F625FB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2" name="PlaceHolder 4">
            <a:extLst>
              <a:ext uri="{FF2B5EF4-FFF2-40B4-BE49-F238E27FC236}">
                <a16:creationId xmlns:a16="http://schemas.microsoft.com/office/drawing/2014/main" id="{F07B7476-5EA0-42C5-BD40-FD06818A324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3" name="PlaceHolder 5">
            <a:extLst>
              <a:ext uri="{FF2B5EF4-FFF2-40B4-BE49-F238E27FC236}">
                <a16:creationId xmlns:a16="http://schemas.microsoft.com/office/drawing/2014/main" id="{3D879EC8-5E98-45D8-A40E-9A4E372E4FA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F42AF9E5-DC30-4F7B-A269-29B768C150BB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>
            <a:extLst>
              <a:ext uri="{FF2B5EF4-FFF2-40B4-BE49-F238E27FC236}">
                <a16:creationId xmlns:a16="http://schemas.microsoft.com/office/drawing/2014/main" id="{38635EB6-6175-4728-B9CC-F350DCC85424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7EE7537-9300-4827-BEE1-62D5BAA54A0C}" type="slidenum">
              <a:t>‹#›</a:t>
            </a:fld>
            <a:endParaRPr/>
          </a:p>
        </p:txBody>
      </p:sp>
      <p:sp>
        <p:nvSpPr>
          <p:cNvPr id="9" name="PlaceHolder 8">
            <a:extLst>
              <a:ext uri="{FF2B5EF4-FFF2-40B4-BE49-F238E27FC236}">
                <a16:creationId xmlns:a16="http://schemas.microsoft.com/office/drawing/2014/main" id="{A7D47285-5863-40ED-922B-6D2EFE7488D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>
            <a:extLst>
              <a:ext uri="{FF2B5EF4-FFF2-40B4-BE49-F238E27FC236}">
                <a16:creationId xmlns:a16="http://schemas.microsoft.com/office/drawing/2014/main" id="{BBE95DA9-A064-4C90-9238-B99E971B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35" name="PlaceHolder 2">
            <a:extLst>
              <a:ext uri="{FF2B5EF4-FFF2-40B4-BE49-F238E27FC236}">
                <a16:creationId xmlns:a16="http://schemas.microsoft.com/office/drawing/2014/main" id="{BE1EE8C2-3D69-4353-8B4E-8DC4A3A3C29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6" name="PlaceHolder 3">
            <a:extLst>
              <a:ext uri="{FF2B5EF4-FFF2-40B4-BE49-F238E27FC236}">
                <a16:creationId xmlns:a16="http://schemas.microsoft.com/office/drawing/2014/main" id="{25E6589C-A535-4354-A677-DBFD54F7F17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7" name="PlaceHolder 4">
            <a:extLst>
              <a:ext uri="{FF2B5EF4-FFF2-40B4-BE49-F238E27FC236}">
                <a16:creationId xmlns:a16="http://schemas.microsoft.com/office/drawing/2014/main" id="{CF7897FF-CB74-42F1-A18A-76CB355470B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8" name="PlaceHolder 5">
            <a:extLst>
              <a:ext uri="{FF2B5EF4-FFF2-40B4-BE49-F238E27FC236}">
                <a16:creationId xmlns:a16="http://schemas.microsoft.com/office/drawing/2014/main" id="{B59A58B3-F164-4391-94F0-4D0A3F3FF8E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9" name="PlaceHolder 6">
            <a:extLst>
              <a:ext uri="{FF2B5EF4-FFF2-40B4-BE49-F238E27FC236}">
                <a16:creationId xmlns:a16="http://schemas.microsoft.com/office/drawing/2014/main" id="{DE99C7A5-EE24-404E-B14A-963745CF4C0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40" name="PlaceHolder 7">
            <a:extLst>
              <a:ext uri="{FF2B5EF4-FFF2-40B4-BE49-F238E27FC236}">
                <a16:creationId xmlns:a16="http://schemas.microsoft.com/office/drawing/2014/main" id="{92D9D949-34C0-493E-8289-E63BFA4D0A0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9" name="PlaceHolder 8">
            <a:extLst>
              <a:ext uri="{FF2B5EF4-FFF2-40B4-BE49-F238E27FC236}">
                <a16:creationId xmlns:a16="http://schemas.microsoft.com/office/drawing/2014/main" id="{133A0E61-AC06-4520-8DAB-3E232926EF3A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>
            <a:extLst>
              <a:ext uri="{FF2B5EF4-FFF2-40B4-BE49-F238E27FC236}">
                <a16:creationId xmlns:a16="http://schemas.microsoft.com/office/drawing/2014/main" id="{A28355E8-B28C-4549-B7E3-A6373DCDD1C7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7664572-6E46-4309-BF5F-EFA07E54BF05}" type="slidenum">
              <a:t>‹#›</a:t>
            </a:fld>
            <a:endParaRPr/>
          </a:p>
        </p:txBody>
      </p:sp>
      <p:sp>
        <p:nvSpPr>
          <p:cNvPr id="11" name="PlaceHolder 10">
            <a:extLst>
              <a:ext uri="{FF2B5EF4-FFF2-40B4-BE49-F238E27FC236}">
                <a16:creationId xmlns:a16="http://schemas.microsoft.com/office/drawing/2014/main" id="{12D8021F-7DAF-441E-B0E0-F976C99A570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67A2967A-319D-44F5-B8A6-2B5AB944732A}"/>
              </a:ext>
            </a:extLst>
          </p:cNvPr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9EECDFD7-66E4-4DC6-8B48-BEC1DC9AF275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893C751-DDA8-445F-B8FD-8D3ADCA91B85}" type="slidenum">
              <a:t>‹#›</a:t>
            </a:fld>
            <a:endParaRPr/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7D0B5FF0-FFBD-42EF-BEFB-6BAA8F5FA328}"/>
              </a:ext>
            </a:extLst>
          </p:cNvPr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>
            <a:extLst>
              <a:ext uri="{FF2B5EF4-FFF2-40B4-BE49-F238E27FC236}">
                <a16:creationId xmlns:a16="http://schemas.microsoft.com/office/drawing/2014/main" id="{F12B127A-D78B-4B52-B574-8607B2D78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47" name="PlaceHolder 2">
            <a:extLst>
              <a:ext uri="{FF2B5EF4-FFF2-40B4-BE49-F238E27FC236}">
                <a16:creationId xmlns:a16="http://schemas.microsoft.com/office/drawing/2014/main" id="{A73671A3-BF1B-40E4-8E75-250F7DDCCFD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/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11937B5F-FDCD-4200-B61B-0E2C3D5BEF04}"/>
              </a:ext>
            </a:extLst>
          </p:cNvPr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7C22C937-2263-4A07-B66B-80CD5EA95B32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A5D4CAC-90C1-4E15-8E20-4B74045E1430}" type="slidenum">
              <a:t>‹#›</a:t>
            </a:fld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2D926F5C-DEE9-4C1A-9DB6-1F9660A27D41}"/>
              </a:ext>
            </a:extLst>
          </p:cNvPr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>
            <a:extLst>
              <a:ext uri="{FF2B5EF4-FFF2-40B4-BE49-F238E27FC236}">
                <a16:creationId xmlns:a16="http://schemas.microsoft.com/office/drawing/2014/main" id="{D5D5C4D3-F659-4794-B2A5-6053F8230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49" name="PlaceHolder 2">
            <a:extLst>
              <a:ext uri="{FF2B5EF4-FFF2-40B4-BE49-F238E27FC236}">
                <a16:creationId xmlns:a16="http://schemas.microsoft.com/office/drawing/2014/main" id="{D5890F59-1B4D-4AAD-8ABA-25B85FA1EF1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F8F997E3-A7B7-418D-828F-753A31014365}"/>
              </a:ext>
            </a:extLst>
          </p:cNvPr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58AF7283-647E-43D0-BF67-D1C28104A57E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ABF7ED2-2A11-4923-AEB4-6FED806F879E}" type="slidenum">
              <a:t>‹#›</a:t>
            </a:fld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332C56B3-759D-411A-AC91-17BD927702B5}"/>
              </a:ext>
            </a:extLst>
          </p:cNvPr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>
            <a:extLst>
              <a:ext uri="{FF2B5EF4-FFF2-40B4-BE49-F238E27FC236}">
                <a16:creationId xmlns:a16="http://schemas.microsoft.com/office/drawing/2014/main" id="{BD1140D0-50F3-40C3-B5EF-730019EA8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51" name="PlaceHolder 2">
            <a:extLst>
              <a:ext uri="{FF2B5EF4-FFF2-40B4-BE49-F238E27FC236}">
                <a16:creationId xmlns:a16="http://schemas.microsoft.com/office/drawing/2014/main" id="{80505A56-A946-4AB3-A743-C841D66933F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52" name="PlaceHolder 3">
            <a:extLst>
              <a:ext uri="{FF2B5EF4-FFF2-40B4-BE49-F238E27FC236}">
                <a16:creationId xmlns:a16="http://schemas.microsoft.com/office/drawing/2014/main" id="{B3937337-CA1B-4A32-AE74-573567AD05D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DDE5C9AE-FC49-4387-B128-4F4513980A14}"/>
              </a:ext>
            </a:extLst>
          </p:cNvPr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0515953A-CA51-4C73-ADEC-00F1F890D74A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9DA4659-A170-454D-A7F1-F45EEC5B1063}" type="slidenum">
              <a:t>‹#›</a:t>
            </a:fld>
            <a:endParaRPr/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344BCB7B-35F2-433C-BC55-D22D8AA6D7A3}"/>
              </a:ext>
            </a:extLst>
          </p:cNvPr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>
            <a:extLst>
              <a:ext uri="{FF2B5EF4-FFF2-40B4-BE49-F238E27FC236}">
                <a16:creationId xmlns:a16="http://schemas.microsoft.com/office/drawing/2014/main" id="{90FA0337-CC4D-46EC-AE2D-6125A261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C1965134-A028-44C8-AC12-65BF75C521B4}"/>
              </a:ext>
            </a:extLst>
          </p:cNvPr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BF0EFB35-A975-4071-9713-FF3A79811896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19A8910-AEFD-411C-9639-A019FF40C5C5}" type="slidenum">
              <a:t>‹#›</a:t>
            </a:fld>
            <a:endParaRPr/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61A273CC-F21F-40EF-B06E-59E2CE67717D}"/>
              </a:ext>
            </a:extLst>
          </p:cNvPr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>
            <a:extLst>
              <a:ext uri="{FF2B5EF4-FFF2-40B4-BE49-F238E27FC236}">
                <a16:creationId xmlns:a16="http://schemas.microsoft.com/office/drawing/2014/main" id="{F9583936-6D24-401E-8428-3075412EC40D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/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0A960D5A-47C5-4072-ADE9-7914630B6315}"/>
              </a:ext>
            </a:extLst>
          </p:cNvPr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1F3708FA-097E-4B1A-981C-EDA8C27C34A8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336B30E-6F29-4A52-90CE-D33B3229A9D4}" type="slidenum">
              <a:t>‹#›</a:t>
            </a:fld>
            <a:endParaRPr/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24321497-B349-4EA7-9453-EF6D52A2FD23}"/>
              </a:ext>
            </a:extLst>
          </p:cNvPr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>
            <a:extLst>
              <a:ext uri="{FF2B5EF4-FFF2-40B4-BE49-F238E27FC236}">
                <a16:creationId xmlns:a16="http://schemas.microsoft.com/office/drawing/2014/main" id="{DACBA5BB-9D82-4FA7-95F4-B92FB10F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56" name="PlaceHolder 2">
            <a:extLst>
              <a:ext uri="{FF2B5EF4-FFF2-40B4-BE49-F238E27FC236}">
                <a16:creationId xmlns:a16="http://schemas.microsoft.com/office/drawing/2014/main" id="{D14561B1-23A3-4BF5-AB24-93579098C3E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57" name="PlaceHolder 3">
            <a:extLst>
              <a:ext uri="{FF2B5EF4-FFF2-40B4-BE49-F238E27FC236}">
                <a16:creationId xmlns:a16="http://schemas.microsoft.com/office/drawing/2014/main" id="{8E44EB50-AC21-48C6-B5E6-377F225F3DF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58" name="PlaceHolder 4">
            <a:extLst>
              <a:ext uri="{FF2B5EF4-FFF2-40B4-BE49-F238E27FC236}">
                <a16:creationId xmlns:a16="http://schemas.microsoft.com/office/drawing/2014/main" id="{668010F2-67A9-4EF6-8C81-39BD9582CDA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1C7F6F09-56CF-4FED-BD25-2C9A77D6982D}"/>
              </a:ext>
            </a:extLst>
          </p:cNvPr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4758D707-EE8D-439D-B5B0-99EC88FB330D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0B959DF-7788-4F23-A25D-F966B4C69EE2}" type="slidenum">
              <a:t>‹#›</a:t>
            </a:fld>
            <a:endParaRPr/>
          </a:p>
        </p:txBody>
      </p:sp>
      <p:sp>
        <p:nvSpPr>
          <p:cNvPr id="8" name="PlaceHolder 7">
            <a:extLst>
              <a:ext uri="{FF2B5EF4-FFF2-40B4-BE49-F238E27FC236}">
                <a16:creationId xmlns:a16="http://schemas.microsoft.com/office/drawing/2014/main" id="{A77162F8-F05F-4CB4-8727-3D6CEDB753ED}"/>
              </a:ext>
            </a:extLst>
          </p:cNvPr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>
            <a:extLst>
              <a:ext uri="{FF2B5EF4-FFF2-40B4-BE49-F238E27FC236}">
                <a16:creationId xmlns:a16="http://schemas.microsoft.com/office/drawing/2014/main" id="{F7CC145A-E38C-4BE4-955E-18F532E0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6" name="PlaceHolder 2">
            <a:extLst>
              <a:ext uri="{FF2B5EF4-FFF2-40B4-BE49-F238E27FC236}">
                <a16:creationId xmlns:a16="http://schemas.microsoft.com/office/drawing/2014/main" id="{BC8E0797-F6FF-4BE9-BF4B-A8167E81465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/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929C73C1-CD3D-4F81-8B54-E8F3226DA0B5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>
            <a:extLst>
              <a:ext uri="{FF2B5EF4-FFF2-40B4-BE49-F238E27FC236}">
                <a16:creationId xmlns:a16="http://schemas.microsoft.com/office/drawing/2014/main" id="{3452F4B2-22AB-4955-AD19-641BCE8D5B1F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5E9C86C-0A28-483E-A716-794DB679407A}" type="slidenum">
              <a:t>‹#›</a:t>
            </a:fld>
            <a:endParaRPr/>
          </a:p>
        </p:txBody>
      </p:sp>
      <p:sp>
        <p:nvSpPr>
          <p:cNvPr id="3" name="PlaceHolder 5">
            <a:extLst>
              <a:ext uri="{FF2B5EF4-FFF2-40B4-BE49-F238E27FC236}">
                <a16:creationId xmlns:a16="http://schemas.microsoft.com/office/drawing/2014/main" id="{20251D7D-38D7-400C-A3EA-D8266D070B4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>
            <a:extLst>
              <a:ext uri="{FF2B5EF4-FFF2-40B4-BE49-F238E27FC236}">
                <a16:creationId xmlns:a16="http://schemas.microsoft.com/office/drawing/2014/main" id="{E45CCCDA-657A-48C1-8304-04033317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60" name="PlaceHolder 2">
            <a:extLst>
              <a:ext uri="{FF2B5EF4-FFF2-40B4-BE49-F238E27FC236}">
                <a16:creationId xmlns:a16="http://schemas.microsoft.com/office/drawing/2014/main" id="{31DFCFD2-5D2E-4AB3-B27D-F2F0C136098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1" name="PlaceHolder 3">
            <a:extLst>
              <a:ext uri="{FF2B5EF4-FFF2-40B4-BE49-F238E27FC236}">
                <a16:creationId xmlns:a16="http://schemas.microsoft.com/office/drawing/2014/main" id="{D90C6997-CE70-4874-A529-AC3564731E7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2" name="PlaceHolder 4">
            <a:extLst>
              <a:ext uri="{FF2B5EF4-FFF2-40B4-BE49-F238E27FC236}">
                <a16:creationId xmlns:a16="http://schemas.microsoft.com/office/drawing/2014/main" id="{78477F48-5994-422E-972C-139F0E1259A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FA28827C-4616-4181-ACC5-88C84957EA0E}"/>
              </a:ext>
            </a:extLst>
          </p:cNvPr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B40A4A9D-8055-46F0-A90D-C409FF9DC7AC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155943A-F06F-47B5-A1A9-65A669F23AD3}" type="slidenum">
              <a:t>‹#›</a:t>
            </a:fld>
            <a:endParaRPr/>
          </a:p>
        </p:txBody>
      </p:sp>
      <p:sp>
        <p:nvSpPr>
          <p:cNvPr id="8" name="PlaceHolder 7">
            <a:extLst>
              <a:ext uri="{FF2B5EF4-FFF2-40B4-BE49-F238E27FC236}">
                <a16:creationId xmlns:a16="http://schemas.microsoft.com/office/drawing/2014/main" id="{41A36E7A-158A-4779-98A4-DB4B21393537}"/>
              </a:ext>
            </a:extLst>
          </p:cNvPr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>
            <a:extLst>
              <a:ext uri="{FF2B5EF4-FFF2-40B4-BE49-F238E27FC236}">
                <a16:creationId xmlns:a16="http://schemas.microsoft.com/office/drawing/2014/main" id="{37AB71FA-25BB-4E52-BBC4-C97E431A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64" name="PlaceHolder 2">
            <a:extLst>
              <a:ext uri="{FF2B5EF4-FFF2-40B4-BE49-F238E27FC236}">
                <a16:creationId xmlns:a16="http://schemas.microsoft.com/office/drawing/2014/main" id="{1330C4AA-3B8B-4EC4-BC47-DB7FA0896BB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5" name="PlaceHolder 3">
            <a:extLst>
              <a:ext uri="{FF2B5EF4-FFF2-40B4-BE49-F238E27FC236}">
                <a16:creationId xmlns:a16="http://schemas.microsoft.com/office/drawing/2014/main" id="{25EA9302-0D83-4649-BBA1-1DCBAC7D037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6" name="PlaceHolder 4">
            <a:extLst>
              <a:ext uri="{FF2B5EF4-FFF2-40B4-BE49-F238E27FC236}">
                <a16:creationId xmlns:a16="http://schemas.microsoft.com/office/drawing/2014/main" id="{1DC2FFF5-604D-4DA1-8B4C-A3A242A9C0C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7EF11717-CE6F-43FF-8603-5A02DE98C61C}"/>
              </a:ext>
            </a:extLst>
          </p:cNvPr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DD215990-AA73-42DE-BF0C-05A2B5FB0E45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822EAD6-B76E-435F-A9A9-5DB423400092}" type="slidenum">
              <a:t>‹#›</a:t>
            </a:fld>
            <a:endParaRPr/>
          </a:p>
        </p:txBody>
      </p:sp>
      <p:sp>
        <p:nvSpPr>
          <p:cNvPr id="8" name="PlaceHolder 7">
            <a:extLst>
              <a:ext uri="{FF2B5EF4-FFF2-40B4-BE49-F238E27FC236}">
                <a16:creationId xmlns:a16="http://schemas.microsoft.com/office/drawing/2014/main" id="{DD5473ED-CEE9-4FFB-BFD1-5D0F527C9C14}"/>
              </a:ext>
            </a:extLst>
          </p:cNvPr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>
            <a:extLst>
              <a:ext uri="{FF2B5EF4-FFF2-40B4-BE49-F238E27FC236}">
                <a16:creationId xmlns:a16="http://schemas.microsoft.com/office/drawing/2014/main" id="{51335178-DC4D-4F83-8014-D68A72773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68" name="PlaceHolder 2">
            <a:extLst>
              <a:ext uri="{FF2B5EF4-FFF2-40B4-BE49-F238E27FC236}">
                <a16:creationId xmlns:a16="http://schemas.microsoft.com/office/drawing/2014/main" id="{1EE1DE5D-42AB-426D-94B3-1C026E29A36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9" name="PlaceHolder 3">
            <a:extLst>
              <a:ext uri="{FF2B5EF4-FFF2-40B4-BE49-F238E27FC236}">
                <a16:creationId xmlns:a16="http://schemas.microsoft.com/office/drawing/2014/main" id="{FD42BC24-0B05-4ECF-BA36-62549306F73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AA7D04F8-245D-4137-9A0F-70D26128606C}"/>
              </a:ext>
            </a:extLst>
          </p:cNvPr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EAB9277D-93A4-4F80-BEA5-2803FB615701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B73ED5D-34E6-434B-B114-3DE329B4B44F}" type="slidenum">
              <a:t>‹#›</a:t>
            </a:fld>
            <a:endParaRPr/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E28BE0CB-BF14-4CA0-AD9E-3712CB122BAD}"/>
              </a:ext>
            </a:extLst>
          </p:cNvPr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>
            <a:extLst>
              <a:ext uri="{FF2B5EF4-FFF2-40B4-BE49-F238E27FC236}">
                <a16:creationId xmlns:a16="http://schemas.microsoft.com/office/drawing/2014/main" id="{94A19882-1D6B-4180-B69C-75802BA2B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71" name="PlaceHolder 2">
            <a:extLst>
              <a:ext uri="{FF2B5EF4-FFF2-40B4-BE49-F238E27FC236}">
                <a16:creationId xmlns:a16="http://schemas.microsoft.com/office/drawing/2014/main" id="{58FD2B9F-7308-4170-8E03-26C72EC108F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72" name="PlaceHolder 3">
            <a:extLst>
              <a:ext uri="{FF2B5EF4-FFF2-40B4-BE49-F238E27FC236}">
                <a16:creationId xmlns:a16="http://schemas.microsoft.com/office/drawing/2014/main" id="{5F7E970F-0B96-45BB-BBB3-3D2B00D31B0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73" name="PlaceHolder 4">
            <a:extLst>
              <a:ext uri="{FF2B5EF4-FFF2-40B4-BE49-F238E27FC236}">
                <a16:creationId xmlns:a16="http://schemas.microsoft.com/office/drawing/2014/main" id="{59D9DD1B-32F3-436E-9200-2642DE5B85F2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74" name="PlaceHolder 5">
            <a:extLst>
              <a:ext uri="{FF2B5EF4-FFF2-40B4-BE49-F238E27FC236}">
                <a16:creationId xmlns:a16="http://schemas.microsoft.com/office/drawing/2014/main" id="{4051FF5D-7DA6-4BA1-957F-AF6D667D173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E703C5FE-B7B0-4786-8420-1C3BBD8E9BAC}"/>
              </a:ext>
            </a:extLst>
          </p:cNvPr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>
            <a:extLst>
              <a:ext uri="{FF2B5EF4-FFF2-40B4-BE49-F238E27FC236}">
                <a16:creationId xmlns:a16="http://schemas.microsoft.com/office/drawing/2014/main" id="{1A809C47-6278-46FC-816A-AE95C270FE85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1F111A9-1E0A-4A19-8A34-10234046B5B6}" type="slidenum">
              <a:t>‹#›</a:t>
            </a:fld>
            <a:endParaRPr/>
          </a:p>
        </p:txBody>
      </p:sp>
      <p:sp>
        <p:nvSpPr>
          <p:cNvPr id="9" name="PlaceHolder 8">
            <a:extLst>
              <a:ext uri="{FF2B5EF4-FFF2-40B4-BE49-F238E27FC236}">
                <a16:creationId xmlns:a16="http://schemas.microsoft.com/office/drawing/2014/main" id="{96A903A4-D42F-4BB9-955F-712689C1CD0E}"/>
              </a:ext>
            </a:extLst>
          </p:cNvPr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>
            <a:extLst>
              <a:ext uri="{FF2B5EF4-FFF2-40B4-BE49-F238E27FC236}">
                <a16:creationId xmlns:a16="http://schemas.microsoft.com/office/drawing/2014/main" id="{0C68FF6E-7615-47D7-AE9C-63CB6666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76" name="PlaceHolder 2">
            <a:extLst>
              <a:ext uri="{FF2B5EF4-FFF2-40B4-BE49-F238E27FC236}">
                <a16:creationId xmlns:a16="http://schemas.microsoft.com/office/drawing/2014/main" id="{18050659-828C-432B-9D17-1EB8C22D9C1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77" name="PlaceHolder 3">
            <a:extLst>
              <a:ext uri="{FF2B5EF4-FFF2-40B4-BE49-F238E27FC236}">
                <a16:creationId xmlns:a16="http://schemas.microsoft.com/office/drawing/2014/main" id="{2A6D632E-AA0A-4DFE-92FD-EEB998EF094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78" name="PlaceHolder 4">
            <a:extLst>
              <a:ext uri="{FF2B5EF4-FFF2-40B4-BE49-F238E27FC236}">
                <a16:creationId xmlns:a16="http://schemas.microsoft.com/office/drawing/2014/main" id="{8370DFA3-8218-46EA-A03D-80C137F52F5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79" name="PlaceHolder 5">
            <a:extLst>
              <a:ext uri="{FF2B5EF4-FFF2-40B4-BE49-F238E27FC236}">
                <a16:creationId xmlns:a16="http://schemas.microsoft.com/office/drawing/2014/main" id="{96D4B661-83FA-43AA-BE37-939E859A3F6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80" name="PlaceHolder 6">
            <a:extLst>
              <a:ext uri="{FF2B5EF4-FFF2-40B4-BE49-F238E27FC236}">
                <a16:creationId xmlns:a16="http://schemas.microsoft.com/office/drawing/2014/main" id="{84969128-5C32-4A76-A7D4-AC24249AEA8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81" name="PlaceHolder 7">
            <a:extLst>
              <a:ext uri="{FF2B5EF4-FFF2-40B4-BE49-F238E27FC236}">
                <a16:creationId xmlns:a16="http://schemas.microsoft.com/office/drawing/2014/main" id="{5ECB27EB-38AE-408F-AC8D-090ADE550A4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9" name="PlaceHolder 8">
            <a:extLst>
              <a:ext uri="{FF2B5EF4-FFF2-40B4-BE49-F238E27FC236}">
                <a16:creationId xmlns:a16="http://schemas.microsoft.com/office/drawing/2014/main" id="{A42EF3EA-C840-4ADD-85A5-6BE3B36C4308}"/>
              </a:ext>
            </a:extLst>
          </p:cNvPr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>
            <a:extLst>
              <a:ext uri="{FF2B5EF4-FFF2-40B4-BE49-F238E27FC236}">
                <a16:creationId xmlns:a16="http://schemas.microsoft.com/office/drawing/2014/main" id="{26CB9934-750F-4AA0-8F8E-7AF701D3A585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994029E-8C91-4F62-B946-C75107EFB0E7}" type="slidenum">
              <a:t>‹#›</a:t>
            </a:fld>
            <a:endParaRPr/>
          </a:p>
        </p:txBody>
      </p:sp>
      <p:sp>
        <p:nvSpPr>
          <p:cNvPr id="11" name="PlaceHolder 10">
            <a:extLst>
              <a:ext uri="{FF2B5EF4-FFF2-40B4-BE49-F238E27FC236}">
                <a16:creationId xmlns:a16="http://schemas.microsoft.com/office/drawing/2014/main" id="{ED39FCC0-4BAB-46DF-8081-DAE96ACBB3A8}"/>
              </a:ext>
            </a:extLst>
          </p:cNvPr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>
            <a:extLst>
              <a:ext uri="{FF2B5EF4-FFF2-40B4-BE49-F238E27FC236}">
                <a16:creationId xmlns:a16="http://schemas.microsoft.com/office/drawing/2014/main" id="{8DC31D0E-C5EC-40B2-9745-D9922109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85" name="PlaceHolder 2">
            <a:extLst>
              <a:ext uri="{FF2B5EF4-FFF2-40B4-BE49-F238E27FC236}">
                <a16:creationId xmlns:a16="http://schemas.microsoft.com/office/drawing/2014/main" id="{3E3464F0-2380-45F7-894A-DABE03CF62C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>
            <a:extLst>
              <a:ext uri="{FF2B5EF4-FFF2-40B4-BE49-F238E27FC236}">
                <a16:creationId xmlns:a16="http://schemas.microsoft.com/office/drawing/2014/main" id="{7DFF92DC-385D-46D5-A37D-11DB48D57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87" name="PlaceHolder 2">
            <a:extLst>
              <a:ext uri="{FF2B5EF4-FFF2-40B4-BE49-F238E27FC236}">
                <a16:creationId xmlns:a16="http://schemas.microsoft.com/office/drawing/2014/main" id="{2D18C6A4-2FA8-4250-A651-61D8DFAD387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>
            <a:extLst>
              <a:ext uri="{FF2B5EF4-FFF2-40B4-BE49-F238E27FC236}">
                <a16:creationId xmlns:a16="http://schemas.microsoft.com/office/drawing/2014/main" id="{DA94E5EE-6C81-43AC-B452-A28BF377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89" name="PlaceHolder 2">
            <a:extLst>
              <a:ext uri="{FF2B5EF4-FFF2-40B4-BE49-F238E27FC236}">
                <a16:creationId xmlns:a16="http://schemas.microsoft.com/office/drawing/2014/main" id="{8A1B72B6-FAD4-4832-B026-B52DC4E62F7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90" name="PlaceHolder 3">
            <a:extLst>
              <a:ext uri="{FF2B5EF4-FFF2-40B4-BE49-F238E27FC236}">
                <a16:creationId xmlns:a16="http://schemas.microsoft.com/office/drawing/2014/main" id="{81240B94-0A04-4400-B00D-D7C8537181E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>
            <a:extLst>
              <a:ext uri="{FF2B5EF4-FFF2-40B4-BE49-F238E27FC236}">
                <a16:creationId xmlns:a16="http://schemas.microsoft.com/office/drawing/2014/main" id="{4274B13F-1200-4645-B2CF-E43492635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8EB85B31-B782-4A5F-87DB-97D8B4E8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8" name="PlaceHolder 2">
            <a:extLst>
              <a:ext uri="{FF2B5EF4-FFF2-40B4-BE49-F238E27FC236}">
                <a16:creationId xmlns:a16="http://schemas.microsoft.com/office/drawing/2014/main" id="{FA0793BB-178E-44D7-9CD9-8FF9C59158D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124EE7B5-A542-4BCA-B4DA-A00FA75A87EB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B4A17910-33A8-43AE-A9A8-230B5EDF3B20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58C84A8-28B3-4749-AF70-BBE6300A4BE8}" type="slidenum">
              <a:t>‹#›</a:t>
            </a:fld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A4953024-9235-4559-ABF7-70BAC853B3C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>
            <a:extLst>
              <a:ext uri="{FF2B5EF4-FFF2-40B4-BE49-F238E27FC236}">
                <a16:creationId xmlns:a16="http://schemas.microsoft.com/office/drawing/2014/main" id="{1ABB968D-58D9-486B-9C48-6218E287193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>
            <a:extLst>
              <a:ext uri="{FF2B5EF4-FFF2-40B4-BE49-F238E27FC236}">
                <a16:creationId xmlns:a16="http://schemas.microsoft.com/office/drawing/2014/main" id="{EA13093B-CF0D-4FDB-9079-A0343780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94" name="PlaceHolder 2">
            <a:extLst>
              <a:ext uri="{FF2B5EF4-FFF2-40B4-BE49-F238E27FC236}">
                <a16:creationId xmlns:a16="http://schemas.microsoft.com/office/drawing/2014/main" id="{84C520C7-D3B0-43B0-8A3A-20EC3AA0153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95" name="PlaceHolder 3">
            <a:extLst>
              <a:ext uri="{FF2B5EF4-FFF2-40B4-BE49-F238E27FC236}">
                <a16:creationId xmlns:a16="http://schemas.microsoft.com/office/drawing/2014/main" id="{715B1BCE-D3AE-44F7-BF94-11B515F8351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96" name="PlaceHolder 4">
            <a:extLst>
              <a:ext uri="{FF2B5EF4-FFF2-40B4-BE49-F238E27FC236}">
                <a16:creationId xmlns:a16="http://schemas.microsoft.com/office/drawing/2014/main" id="{CE513911-5790-45AB-B133-72632A4B1CD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>
            <a:extLst>
              <a:ext uri="{FF2B5EF4-FFF2-40B4-BE49-F238E27FC236}">
                <a16:creationId xmlns:a16="http://schemas.microsoft.com/office/drawing/2014/main" id="{B0025B55-EF2B-460D-82C6-F3834002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98" name="PlaceHolder 2">
            <a:extLst>
              <a:ext uri="{FF2B5EF4-FFF2-40B4-BE49-F238E27FC236}">
                <a16:creationId xmlns:a16="http://schemas.microsoft.com/office/drawing/2014/main" id="{9F390105-9381-4F4F-87C3-966051B255C2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99" name="PlaceHolder 3">
            <a:extLst>
              <a:ext uri="{FF2B5EF4-FFF2-40B4-BE49-F238E27FC236}">
                <a16:creationId xmlns:a16="http://schemas.microsoft.com/office/drawing/2014/main" id="{750BBA0F-79A4-4219-8A74-57F60224B99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100" name="PlaceHolder 4">
            <a:extLst>
              <a:ext uri="{FF2B5EF4-FFF2-40B4-BE49-F238E27FC236}">
                <a16:creationId xmlns:a16="http://schemas.microsoft.com/office/drawing/2014/main" id="{834ABFF8-8A75-44EB-B1E6-9A11C3446632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>
            <a:extLst>
              <a:ext uri="{FF2B5EF4-FFF2-40B4-BE49-F238E27FC236}">
                <a16:creationId xmlns:a16="http://schemas.microsoft.com/office/drawing/2014/main" id="{7D083512-A649-4839-9593-534C69CEA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102" name="PlaceHolder 2">
            <a:extLst>
              <a:ext uri="{FF2B5EF4-FFF2-40B4-BE49-F238E27FC236}">
                <a16:creationId xmlns:a16="http://schemas.microsoft.com/office/drawing/2014/main" id="{3EF1BEB5-9BA8-4B72-9191-2225EBA1A52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103" name="PlaceHolder 3">
            <a:extLst>
              <a:ext uri="{FF2B5EF4-FFF2-40B4-BE49-F238E27FC236}">
                <a16:creationId xmlns:a16="http://schemas.microsoft.com/office/drawing/2014/main" id="{F2BBCC17-AE99-4DA6-90A0-543C328FAB2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104" name="PlaceHolder 4">
            <a:extLst>
              <a:ext uri="{FF2B5EF4-FFF2-40B4-BE49-F238E27FC236}">
                <a16:creationId xmlns:a16="http://schemas.microsoft.com/office/drawing/2014/main" id="{C54C6C2D-2CCA-4524-9E87-E02B6C97412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>
            <a:extLst>
              <a:ext uri="{FF2B5EF4-FFF2-40B4-BE49-F238E27FC236}">
                <a16:creationId xmlns:a16="http://schemas.microsoft.com/office/drawing/2014/main" id="{6845A581-E5EC-4A98-AC90-588C7AD4D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106" name="PlaceHolder 2">
            <a:extLst>
              <a:ext uri="{FF2B5EF4-FFF2-40B4-BE49-F238E27FC236}">
                <a16:creationId xmlns:a16="http://schemas.microsoft.com/office/drawing/2014/main" id="{41A04A5E-B731-4697-9EDC-2BCD20E00FB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107" name="PlaceHolder 3">
            <a:extLst>
              <a:ext uri="{FF2B5EF4-FFF2-40B4-BE49-F238E27FC236}">
                <a16:creationId xmlns:a16="http://schemas.microsoft.com/office/drawing/2014/main" id="{14AA8EF4-C498-4247-BE03-CCD08D67C2B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>
            <a:extLst>
              <a:ext uri="{FF2B5EF4-FFF2-40B4-BE49-F238E27FC236}">
                <a16:creationId xmlns:a16="http://schemas.microsoft.com/office/drawing/2014/main" id="{15A1F6DC-2E3D-4DCC-A053-1A87E48F3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109" name="PlaceHolder 2">
            <a:extLst>
              <a:ext uri="{FF2B5EF4-FFF2-40B4-BE49-F238E27FC236}">
                <a16:creationId xmlns:a16="http://schemas.microsoft.com/office/drawing/2014/main" id="{158CA08D-1DCB-4732-8D8A-9F3D75B814E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110" name="PlaceHolder 3">
            <a:extLst>
              <a:ext uri="{FF2B5EF4-FFF2-40B4-BE49-F238E27FC236}">
                <a16:creationId xmlns:a16="http://schemas.microsoft.com/office/drawing/2014/main" id="{007722CB-B9F2-4B51-B98F-5ADE40E6599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111" name="PlaceHolder 4">
            <a:extLst>
              <a:ext uri="{FF2B5EF4-FFF2-40B4-BE49-F238E27FC236}">
                <a16:creationId xmlns:a16="http://schemas.microsoft.com/office/drawing/2014/main" id="{D8711E8C-65AE-48C1-BEFA-1A89D5B76BD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112" name="PlaceHolder 5">
            <a:extLst>
              <a:ext uri="{FF2B5EF4-FFF2-40B4-BE49-F238E27FC236}">
                <a16:creationId xmlns:a16="http://schemas.microsoft.com/office/drawing/2014/main" id="{B35E824B-A790-46B1-9316-9145CB485D7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>
            <a:extLst>
              <a:ext uri="{FF2B5EF4-FFF2-40B4-BE49-F238E27FC236}">
                <a16:creationId xmlns:a16="http://schemas.microsoft.com/office/drawing/2014/main" id="{7174E6A3-7FFA-49D5-8584-FA43A21A4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114" name="PlaceHolder 2">
            <a:extLst>
              <a:ext uri="{FF2B5EF4-FFF2-40B4-BE49-F238E27FC236}">
                <a16:creationId xmlns:a16="http://schemas.microsoft.com/office/drawing/2014/main" id="{5927A00E-82C8-4A2F-BD90-BBF7811897D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115" name="PlaceHolder 3">
            <a:extLst>
              <a:ext uri="{FF2B5EF4-FFF2-40B4-BE49-F238E27FC236}">
                <a16:creationId xmlns:a16="http://schemas.microsoft.com/office/drawing/2014/main" id="{B4D1810D-D2BF-49CC-BA35-AB8C5B2A528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116" name="PlaceHolder 4">
            <a:extLst>
              <a:ext uri="{FF2B5EF4-FFF2-40B4-BE49-F238E27FC236}">
                <a16:creationId xmlns:a16="http://schemas.microsoft.com/office/drawing/2014/main" id="{B63ED62C-0ED1-4F95-990B-6F881868305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117" name="PlaceHolder 5">
            <a:extLst>
              <a:ext uri="{FF2B5EF4-FFF2-40B4-BE49-F238E27FC236}">
                <a16:creationId xmlns:a16="http://schemas.microsoft.com/office/drawing/2014/main" id="{E12A8647-37D8-4B82-8317-81855BF8B01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118" name="PlaceHolder 6">
            <a:extLst>
              <a:ext uri="{FF2B5EF4-FFF2-40B4-BE49-F238E27FC236}">
                <a16:creationId xmlns:a16="http://schemas.microsoft.com/office/drawing/2014/main" id="{CC1A8658-2A59-4B58-92D9-F62C525E2DE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119" name="PlaceHolder 7">
            <a:extLst>
              <a:ext uri="{FF2B5EF4-FFF2-40B4-BE49-F238E27FC236}">
                <a16:creationId xmlns:a16="http://schemas.microsoft.com/office/drawing/2014/main" id="{B1676586-8A15-496B-83FF-A3F386F0E3A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985DF795-EBFF-4634-89D6-0C722DCB0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buNone/>
              <a:defRPr sz="1900" b="1" i="0">
                <a:solidFill>
                  <a:srgbClr val="505658"/>
                </a:solidFill>
                <a:latin typeface="Tahoma"/>
                <a:ea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59D23C75-90CE-4FCA-80E1-77F2EE92584B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buNone/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AC42B61F-08EA-4B6A-A66D-9FC34A4DCFAF}"/>
              </a:ext>
            </a:extLst>
          </p:cNvPr>
          <p:cNvSpPr>
            <a:spLocks noGrp="1"/>
          </p:cNvSpPr>
          <p:nvPr>
            <p:ph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buNone/>
              <a:defRPr/>
            </a:lvl1pPr>
          </a:lstStyle>
          <a:p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5F7538E3-BB91-4E48-B7DC-9D7BA18F97B7}"/>
              </a:ext>
            </a:extLst>
          </p:cNvPr>
          <p:cNvSpPr>
            <a:spLocks noGrp="1"/>
          </p:cNvSpPr>
          <p:nvPr>
            <p:ph type="ftr" idx="5"/>
          </p:nvPr>
        </p:nvSpPr>
        <p:spPr/>
        <p:txBody>
          <a:bodyPr lIns="0" tIns="0" rIns="0" bIns="0"/>
          <a:lstStyle>
            <a:lvl1pPr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09B0D5C5-2D3B-48D7-8535-5F7B9B6042B6}"/>
              </a:ext>
            </a:extLst>
          </p:cNvPr>
          <p:cNvSpPr>
            <a:spLocks noGrp="1"/>
          </p:cNvSpPr>
          <p:nvPr>
            <p:ph type="dt" idx="6"/>
          </p:nvPr>
        </p:nvSpPr>
        <p:spPr/>
        <p:txBody>
          <a:bodyPr lIns="0" tIns="0" rIns="0" bIns="0"/>
          <a:lstStyle>
            <a:lvl1pPr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t>09/07/69</a:t>
            </a:fld>
            <a:endParaRPr/>
          </a:p>
        </p:txBody>
      </p:sp>
      <p:sp>
        <p:nvSpPr>
          <p:cNvPr id="7" name="Holder 7">
            <a:extLst>
              <a:ext uri="{FF2B5EF4-FFF2-40B4-BE49-F238E27FC236}">
                <a16:creationId xmlns:a16="http://schemas.microsoft.com/office/drawing/2014/main" id="{3DE0571F-F37F-47CE-87D7-4A368D277111}"/>
              </a:ext>
            </a:extLst>
          </p:cNvPr>
          <p:cNvSpPr>
            <a:spLocks noGrp="1"/>
          </p:cNvSpPr>
          <p:nvPr>
            <p:ph type="sldNum" idx="7"/>
          </p:nvPr>
        </p:nvSpPr>
        <p:spPr/>
        <p:txBody>
          <a:bodyPr lIns="0" tIns="0" rIns="0" bIns="0"/>
          <a:lstStyle>
            <a:lvl1pPr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47A4A160-2442-409C-8C4A-06BF47196C6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62D7DE69-6CB0-4357-B5DF-B571B5776F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5A5F1FE-67F9-4166-A908-C5A266AE26B7}" type="slidenum">
              <a:t>‹#›</a:t>
            </a:fld>
            <a:endParaRPr/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3181713C-A7CC-478B-82F4-90BB26E166F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>
            <a:extLst>
              <a:ext uri="{FF2B5EF4-FFF2-40B4-BE49-F238E27FC236}">
                <a16:creationId xmlns:a16="http://schemas.microsoft.com/office/drawing/2014/main" id="{A608EFB4-8D70-4FCC-8DAF-C007DBE2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243" name="PlaceHolder 2">
            <a:extLst>
              <a:ext uri="{FF2B5EF4-FFF2-40B4-BE49-F238E27FC236}">
                <a16:creationId xmlns:a16="http://schemas.microsoft.com/office/drawing/2014/main" id="{AAA677CC-C266-4539-BD5C-C63D80A94E7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/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C155AA08-557E-4206-BEED-79B97542D09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03F813D3-5F42-4FBF-B8AA-137AA4B2B8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8F524B4-F814-4180-A406-4F2B33FF8CC5}" type="slidenum">
              <a:t>‹#›</a:t>
            </a:fld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A4E75E7D-8B2B-4EA3-BF3D-49C508BC01A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>
            <a:extLst>
              <a:ext uri="{FF2B5EF4-FFF2-40B4-BE49-F238E27FC236}">
                <a16:creationId xmlns:a16="http://schemas.microsoft.com/office/drawing/2014/main" id="{8E266C41-A845-433C-9E6A-D14872EE9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10" name="PlaceHolder 2">
            <a:extLst>
              <a:ext uri="{FF2B5EF4-FFF2-40B4-BE49-F238E27FC236}">
                <a16:creationId xmlns:a16="http://schemas.microsoft.com/office/drawing/2014/main" id="{E83952A6-965C-4B3E-9C07-BA756BCF941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11" name="PlaceHolder 3">
            <a:extLst>
              <a:ext uri="{FF2B5EF4-FFF2-40B4-BE49-F238E27FC236}">
                <a16:creationId xmlns:a16="http://schemas.microsoft.com/office/drawing/2014/main" id="{7A3B7E41-0911-44F3-BEBF-028D7B372D4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A054E488-449C-489B-922A-719BD424F6C4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54E0C277-6542-484B-8AD4-D10277F2D98A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5041438-299A-4421-8950-52099B39BA8B}" type="slidenum">
              <a:t>‹#›</a:t>
            </a:fld>
            <a:endParaRPr/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988AD49E-141C-40A6-A5D9-51158A7C299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>
            <a:extLst>
              <a:ext uri="{FF2B5EF4-FFF2-40B4-BE49-F238E27FC236}">
                <a16:creationId xmlns:a16="http://schemas.microsoft.com/office/drawing/2014/main" id="{4D06E7B0-2288-4A0B-9981-EC6591C8E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245" name="PlaceHolder 2">
            <a:extLst>
              <a:ext uri="{FF2B5EF4-FFF2-40B4-BE49-F238E27FC236}">
                <a16:creationId xmlns:a16="http://schemas.microsoft.com/office/drawing/2014/main" id="{7A724E57-5430-481F-84C2-8E85E231674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C1110A95-7049-42F1-9A7F-C1410B49375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995C9D13-6F8F-479E-B988-679DCB00D7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CF994DF-718D-420E-A846-638D72491D1D}" type="slidenum">
              <a:t>‹#›</a:t>
            </a:fld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15C84204-BE99-45E8-8CE3-15E6E5C0D6F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>
            <a:extLst>
              <a:ext uri="{FF2B5EF4-FFF2-40B4-BE49-F238E27FC236}">
                <a16:creationId xmlns:a16="http://schemas.microsoft.com/office/drawing/2014/main" id="{2FB5BBEF-F5B9-41E4-A32B-D92034A7C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247" name="PlaceHolder 2">
            <a:extLst>
              <a:ext uri="{FF2B5EF4-FFF2-40B4-BE49-F238E27FC236}">
                <a16:creationId xmlns:a16="http://schemas.microsoft.com/office/drawing/2014/main" id="{CF7F7B13-8B62-45AD-8FBA-AD8DBC23EA02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48" name="PlaceHolder 3">
            <a:extLst>
              <a:ext uri="{FF2B5EF4-FFF2-40B4-BE49-F238E27FC236}">
                <a16:creationId xmlns:a16="http://schemas.microsoft.com/office/drawing/2014/main" id="{9BAF83BA-A9C8-4C0D-8064-0D5E448A45E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2A4AF970-8631-4493-A4A6-CA50D16B913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C6AD7F7F-4734-4D3F-BEB3-476259B4C5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E7DFDE0-1EC1-4055-B692-769CDACCBCFC}" type="slidenum">
              <a:t>‹#›</a:t>
            </a:fld>
            <a:endParaRPr/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486D0E09-EE50-4A22-A747-E9A11A31004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>
            <a:extLst>
              <a:ext uri="{FF2B5EF4-FFF2-40B4-BE49-F238E27FC236}">
                <a16:creationId xmlns:a16="http://schemas.microsoft.com/office/drawing/2014/main" id="{BA69F9DA-5345-4D38-8F83-15F8F7D95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220011E3-6DD7-469E-A43C-B256C058F0C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27700BF5-181C-48B1-94BC-81EECD7B1B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3B34879-5431-407B-87E1-28A493E005ED}" type="slidenum">
              <a:t>‹#›</a:t>
            </a:fld>
            <a:endParaRPr/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F60A4FDE-8AAE-4791-9EB7-72E596736CA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>
            <a:extLst>
              <a:ext uri="{FF2B5EF4-FFF2-40B4-BE49-F238E27FC236}">
                <a16:creationId xmlns:a16="http://schemas.microsoft.com/office/drawing/2014/main" id="{D9F7911A-0BAE-4740-9425-77935E99EE8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/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97A096B8-5DB1-4F16-842F-6BCB553E531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04D82EC2-AC2C-44B3-8E91-9FB6FFE5A3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BEDB6F3-4B65-4AA5-8B1F-85D08579C002}" type="slidenum">
              <a:t>‹#›</a:t>
            </a:fld>
            <a:endParaRPr/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84B5D9D0-D104-4EFB-B596-4F18BA17880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>
            <a:extLst>
              <a:ext uri="{FF2B5EF4-FFF2-40B4-BE49-F238E27FC236}">
                <a16:creationId xmlns:a16="http://schemas.microsoft.com/office/drawing/2014/main" id="{3A268C56-A363-4060-8842-C168E089B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252" name="PlaceHolder 2">
            <a:extLst>
              <a:ext uri="{FF2B5EF4-FFF2-40B4-BE49-F238E27FC236}">
                <a16:creationId xmlns:a16="http://schemas.microsoft.com/office/drawing/2014/main" id="{8AFDE496-0958-458A-BD60-9F9C41AEBBB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53" name="PlaceHolder 3">
            <a:extLst>
              <a:ext uri="{FF2B5EF4-FFF2-40B4-BE49-F238E27FC236}">
                <a16:creationId xmlns:a16="http://schemas.microsoft.com/office/drawing/2014/main" id="{F15887A3-B527-46CE-8648-CD0971E3A69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54" name="PlaceHolder 4">
            <a:extLst>
              <a:ext uri="{FF2B5EF4-FFF2-40B4-BE49-F238E27FC236}">
                <a16:creationId xmlns:a16="http://schemas.microsoft.com/office/drawing/2014/main" id="{6591B298-E4D8-41DA-A59E-6BBD69EE9E3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F5157867-F798-43E2-95C7-279915592FE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203BF038-145E-4029-8573-2FE728450E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B427C85-CCD6-4A7A-AA8F-30B450260FCF}" type="slidenum">
              <a:t>‹#›</a:t>
            </a:fld>
            <a:endParaRPr/>
          </a:p>
        </p:txBody>
      </p:sp>
      <p:sp>
        <p:nvSpPr>
          <p:cNvPr id="8" name="PlaceHolder 7">
            <a:extLst>
              <a:ext uri="{FF2B5EF4-FFF2-40B4-BE49-F238E27FC236}">
                <a16:creationId xmlns:a16="http://schemas.microsoft.com/office/drawing/2014/main" id="{A7C8E184-7F1C-4F59-BE66-68E858A584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>
            <a:extLst>
              <a:ext uri="{FF2B5EF4-FFF2-40B4-BE49-F238E27FC236}">
                <a16:creationId xmlns:a16="http://schemas.microsoft.com/office/drawing/2014/main" id="{1282C43D-E40C-4827-BA8F-D1AA98109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256" name="PlaceHolder 2">
            <a:extLst>
              <a:ext uri="{FF2B5EF4-FFF2-40B4-BE49-F238E27FC236}">
                <a16:creationId xmlns:a16="http://schemas.microsoft.com/office/drawing/2014/main" id="{77AE401A-5589-4240-83BF-E81C06CE909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57" name="PlaceHolder 3">
            <a:extLst>
              <a:ext uri="{FF2B5EF4-FFF2-40B4-BE49-F238E27FC236}">
                <a16:creationId xmlns:a16="http://schemas.microsoft.com/office/drawing/2014/main" id="{F9A4AB98-EA2C-4A5A-9863-A6AA92DF738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58" name="PlaceHolder 4">
            <a:extLst>
              <a:ext uri="{FF2B5EF4-FFF2-40B4-BE49-F238E27FC236}">
                <a16:creationId xmlns:a16="http://schemas.microsoft.com/office/drawing/2014/main" id="{6CD87561-F0B3-407A-ADF2-38828F889F22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DAF4880F-E48B-46DB-9909-60E55B73FAA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B47C8231-85EA-4BEE-879E-72BE0FB46B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66E3096-784A-477C-8092-7441F653F02E}" type="slidenum">
              <a:t>‹#›</a:t>
            </a:fld>
            <a:endParaRPr/>
          </a:p>
        </p:txBody>
      </p:sp>
      <p:sp>
        <p:nvSpPr>
          <p:cNvPr id="8" name="PlaceHolder 7">
            <a:extLst>
              <a:ext uri="{FF2B5EF4-FFF2-40B4-BE49-F238E27FC236}">
                <a16:creationId xmlns:a16="http://schemas.microsoft.com/office/drawing/2014/main" id="{FBA64CA1-FD1C-4C12-B98B-AA6930E678B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>
            <a:extLst>
              <a:ext uri="{FF2B5EF4-FFF2-40B4-BE49-F238E27FC236}">
                <a16:creationId xmlns:a16="http://schemas.microsoft.com/office/drawing/2014/main" id="{73489857-FB2F-45EB-8DE0-A5E8B4CBF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260" name="PlaceHolder 2">
            <a:extLst>
              <a:ext uri="{FF2B5EF4-FFF2-40B4-BE49-F238E27FC236}">
                <a16:creationId xmlns:a16="http://schemas.microsoft.com/office/drawing/2014/main" id="{95CAEC9F-BAD9-472C-B055-6197C0BFEAE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61" name="PlaceHolder 3">
            <a:extLst>
              <a:ext uri="{FF2B5EF4-FFF2-40B4-BE49-F238E27FC236}">
                <a16:creationId xmlns:a16="http://schemas.microsoft.com/office/drawing/2014/main" id="{6294FCC6-9831-469F-A1D5-0E25563251C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62" name="PlaceHolder 4">
            <a:extLst>
              <a:ext uri="{FF2B5EF4-FFF2-40B4-BE49-F238E27FC236}">
                <a16:creationId xmlns:a16="http://schemas.microsoft.com/office/drawing/2014/main" id="{15BAC25F-EEB5-48DE-9932-1A337333877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C3062579-DF13-4CA1-B03B-9E8F01E0F8D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5F2BDA91-4C8E-489E-AABA-74035ED65E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9F5020-814A-468B-B8A3-17805A2DAE09}" type="slidenum">
              <a:t>‹#›</a:t>
            </a:fld>
            <a:endParaRPr/>
          </a:p>
        </p:txBody>
      </p:sp>
      <p:sp>
        <p:nvSpPr>
          <p:cNvPr id="8" name="PlaceHolder 7">
            <a:extLst>
              <a:ext uri="{FF2B5EF4-FFF2-40B4-BE49-F238E27FC236}">
                <a16:creationId xmlns:a16="http://schemas.microsoft.com/office/drawing/2014/main" id="{7D899B8F-B329-4DEA-97B1-C60CF6BB9A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>
            <a:extLst>
              <a:ext uri="{FF2B5EF4-FFF2-40B4-BE49-F238E27FC236}">
                <a16:creationId xmlns:a16="http://schemas.microsoft.com/office/drawing/2014/main" id="{06DF4879-8235-4F09-9B2D-59095CB93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264" name="PlaceHolder 2">
            <a:extLst>
              <a:ext uri="{FF2B5EF4-FFF2-40B4-BE49-F238E27FC236}">
                <a16:creationId xmlns:a16="http://schemas.microsoft.com/office/drawing/2014/main" id="{03B5BC26-F78F-47FD-AF62-FA572F46E48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65" name="PlaceHolder 3">
            <a:extLst>
              <a:ext uri="{FF2B5EF4-FFF2-40B4-BE49-F238E27FC236}">
                <a16:creationId xmlns:a16="http://schemas.microsoft.com/office/drawing/2014/main" id="{8CE88431-DB05-4BE2-BB97-6D4DA746C4B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0739C2A7-CE62-4DD2-A636-AC5DCD854B0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3CC00AB5-5B6C-4324-A5EB-FBD7985C6C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8942D75-EBAA-4979-899C-5DF489428B11}" type="slidenum">
              <a:t>‹#›</a:t>
            </a:fld>
            <a:endParaRPr/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4DF80CA8-4C0D-4B0A-AD9B-81E6D99EA36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>
            <a:extLst>
              <a:ext uri="{FF2B5EF4-FFF2-40B4-BE49-F238E27FC236}">
                <a16:creationId xmlns:a16="http://schemas.microsoft.com/office/drawing/2014/main" id="{12A53F7A-E98C-449C-89F9-50948773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267" name="PlaceHolder 2">
            <a:extLst>
              <a:ext uri="{FF2B5EF4-FFF2-40B4-BE49-F238E27FC236}">
                <a16:creationId xmlns:a16="http://schemas.microsoft.com/office/drawing/2014/main" id="{B4389E13-14E5-4EE3-AEA8-E563744CCC9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68" name="PlaceHolder 3">
            <a:extLst>
              <a:ext uri="{FF2B5EF4-FFF2-40B4-BE49-F238E27FC236}">
                <a16:creationId xmlns:a16="http://schemas.microsoft.com/office/drawing/2014/main" id="{54EE85A8-0923-42D9-81C5-33A79F0C273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69" name="PlaceHolder 4">
            <a:extLst>
              <a:ext uri="{FF2B5EF4-FFF2-40B4-BE49-F238E27FC236}">
                <a16:creationId xmlns:a16="http://schemas.microsoft.com/office/drawing/2014/main" id="{109D4D88-AF06-4BCF-B9A3-0F47E839E14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70" name="PlaceHolder 5">
            <a:extLst>
              <a:ext uri="{FF2B5EF4-FFF2-40B4-BE49-F238E27FC236}">
                <a16:creationId xmlns:a16="http://schemas.microsoft.com/office/drawing/2014/main" id="{0495E1A0-3F5B-4312-B253-38EC619B456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64F3E31A-5500-4243-8887-AB76F51CFAF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>
            <a:extLst>
              <a:ext uri="{FF2B5EF4-FFF2-40B4-BE49-F238E27FC236}">
                <a16:creationId xmlns:a16="http://schemas.microsoft.com/office/drawing/2014/main" id="{0C30AF75-C610-4316-AB2F-489761BE91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597825-2E4E-4529-ACA7-0AA3FF5390C9}" type="slidenum">
              <a:t>‹#›</a:t>
            </a:fld>
            <a:endParaRPr/>
          </a:p>
        </p:txBody>
      </p:sp>
      <p:sp>
        <p:nvSpPr>
          <p:cNvPr id="9" name="PlaceHolder 8">
            <a:extLst>
              <a:ext uri="{FF2B5EF4-FFF2-40B4-BE49-F238E27FC236}">
                <a16:creationId xmlns:a16="http://schemas.microsoft.com/office/drawing/2014/main" id="{E0BAF456-D526-4F5F-9387-F518143ADD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>
            <a:extLst>
              <a:ext uri="{FF2B5EF4-FFF2-40B4-BE49-F238E27FC236}">
                <a16:creationId xmlns:a16="http://schemas.microsoft.com/office/drawing/2014/main" id="{CCE7F696-4E07-4896-B2E2-D314B92F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272" name="PlaceHolder 2">
            <a:extLst>
              <a:ext uri="{FF2B5EF4-FFF2-40B4-BE49-F238E27FC236}">
                <a16:creationId xmlns:a16="http://schemas.microsoft.com/office/drawing/2014/main" id="{50854AD5-7D35-4075-AADF-9E79C73EFB8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73" name="PlaceHolder 3">
            <a:extLst>
              <a:ext uri="{FF2B5EF4-FFF2-40B4-BE49-F238E27FC236}">
                <a16:creationId xmlns:a16="http://schemas.microsoft.com/office/drawing/2014/main" id="{BB1D5C9D-D218-429F-91AC-4B94E21425F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74" name="PlaceHolder 4">
            <a:extLst>
              <a:ext uri="{FF2B5EF4-FFF2-40B4-BE49-F238E27FC236}">
                <a16:creationId xmlns:a16="http://schemas.microsoft.com/office/drawing/2014/main" id="{0337B373-1FB3-4C00-B2FE-B4520539409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75" name="PlaceHolder 5">
            <a:extLst>
              <a:ext uri="{FF2B5EF4-FFF2-40B4-BE49-F238E27FC236}">
                <a16:creationId xmlns:a16="http://schemas.microsoft.com/office/drawing/2014/main" id="{40801544-EE5E-45A4-948E-A6EAB0695BB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76" name="PlaceHolder 6">
            <a:extLst>
              <a:ext uri="{FF2B5EF4-FFF2-40B4-BE49-F238E27FC236}">
                <a16:creationId xmlns:a16="http://schemas.microsoft.com/office/drawing/2014/main" id="{9556822F-AD86-4C32-8A9F-DE9EFF1ECFA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77" name="PlaceHolder 7">
            <a:extLst>
              <a:ext uri="{FF2B5EF4-FFF2-40B4-BE49-F238E27FC236}">
                <a16:creationId xmlns:a16="http://schemas.microsoft.com/office/drawing/2014/main" id="{EC757EFD-7111-4091-A395-DEC7E84BB66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9" name="PlaceHolder 8">
            <a:extLst>
              <a:ext uri="{FF2B5EF4-FFF2-40B4-BE49-F238E27FC236}">
                <a16:creationId xmlns:a16="http://schemas.microsoft.com/office/drawing/2014/main" id="{BC4BD3C8-C257-446F-A370-291958D5AA6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>
            <a:extLst>
              <a:ext uri="{FF2B5EF4-FFF2-40B4-BE49-F238E27FC236}">
                <a16:creationId xmlns:a16="http://schemas.microsoft.com/office/drawing/2014/main" id="{A7CF4E1D-A865-4A59-90D5-529C4EF2DE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8C6C31D-F57A-4817-8603-981BDCE80BB8}" type="slidenum">
              <a:t>‹#›</a:t>
            </a:fld>
            <a:endParaRPr/>
          </a:p>
        </p:txBody>
      </p:sp>
      <p:sp>
        <p:nvSpPr>
          <p:cNvPr id="11" name="PlaceHolder 10">
            <a:extLst>
              <a:ext uri="{FF2B5EF4-FFF2-40B4-BE49-F238E27FC236}">
                <a16:creationId xmlns:a16="http://schemas.microsoft.com/office/drawing/2014/main" id="{9FA46DEB-6681-4DAB-90A7-6EE9DB22E82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>
            <a:extLst>
              <a:ext uri="{FF2B5EF4-FFF2-40B4-BE49-F238E27FC236}">
                <a16:creationId xmlns:a16="http://schemas.microsoft.com/office/drawing/2014/main" id="{439A51C1-2C54-4D14-AC74-D58B91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706DA5C0-A387-49B7-A467-7A727FF7D47B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0EFDC6F7-0D88-4D82-9717-D7A7DFC31B4E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609E5F7-F95D-4339-BC78-9D9BD458AB73}" type="slidenum">
              <a:t>‹#›</a:t>
            </a:fld>
            <a:endParaRPr/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14C2E7BE-97C5-4B49-9299-6F949047658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1F597961-A649-41C4-B5EC-D6951CCDEDD8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DE20E1B1-CCD2-4DF4-AA67-09EDEDBA0888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81363F7D-2975-4540-940B-990F745DB401}" type="slidenum">
              <a:t>‹#›</a:t>
            </a:fld>
            <a:endParaRPr/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4DBD0116-3490-4DBC-8641-02FDA983A4E0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>
            <a:extLst>
              <a:ext uri="{FF2B5EF4-FFF2-40B4-BE49-F238E27FC236}">
                <a16:creationId xmlns:a16="http://schemas.microsoft.com/office/drawing/2014/main" id="{9C4AF81F-9C8A-42AF-AA47-05D62A5C9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284" name="PlaceHolder 2">
            <a:extLst>
              <a:ext uri="{FF2B5EF4-FFF2-40B4-BE49-F238E27FC236}">
                <a16:creationId xmlns:a16="http://schemas.microsoft.com/office/drawing/2014/main" id="{A058C58B-996E-44C0-AF6E-DDD7907C43F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/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0AE731D2-62EB-45E5-AFFA-900818470D71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FBBA7726-047C-4AEC-9273-E30AFE5A90BB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CAE96EB-3D91-43E9-90EA-1DAAC50CADC3}" type="slidenum">
              <a:t>‹#›</a:t>
            </a:fld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C6C744B7-8051-4175-BDCA-346FB81B9CDC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>
            <a:extLst>
              <a:ext uri="{FF2B5EF4-FFF2-40B4-BE49-F238E27FC236}">
                <a16:creationId xmlns:a16="http://schemas.microsoft.com/office/drawing/2014/main" id="{A6312A64-BF48-422D-B0D5-D18540A4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286" name="PlaceHolder 2">
            <a:extLst>
              <a:ext uri="{FF2B5EF4-FFF2-40B4-BE49-F238E27FC236}">
                <a16:creationId xmlns:a16="http://schemas.microsoft.com/office/drawing/2014/main" id="{F3ED9A52-5AC2-44C6-B1BE-539CC26FD4F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2446FFB3-906B-4374-826D-EBCC7F45D0FB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EB4BB86F-26BE-4552-83FE-1E19701F26BE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74522D3-1A0F-4AD1-B82A-AA5FCC464C0B}" type="slidenum">
              <a:t>‹#›</a:t>
            </a:fld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2635C73E-C264-4E9B-83F4-5CA730755E60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2296A129-57E8-42AC-BFBA-CC13C7CBA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8BF1B4FB-B8A9-4C1E-B129-1B6D6A5A5C2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89" name="PlaceHolder 3">
            <a:extLst>
              <a:ext uri="{FF2B5EF4-FFF2-40B4-BE49-F238E27FC236}">
                <a16:creationId xmlns:a16="http://schemas.microsoft.com/office/drawing/2014/main" id="{B25182EA-0004-4509-800D-A53191BF748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4EC554FD-6AFF-4038-A4E5-87BE93900573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F24948DB-EF29-4D5D-8AB5-BC6F56861241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65EB7F86-C69C-4CB1-8DC3-40163B224A5E}" type="slidenum">
              <a:t>‹#›</a:t>
            </a:fld>
            <a:endParaRPr/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F4535DBF-E14E-4066-A29E-5EBB08EB94D7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>
            <a:extLst>
              <a:ext uri="{FF2B5EF4-FFF2-40B4-BE49-F238E27FC236}">
                <a16:creationId xmlns:a16="http://schemas.microsoft.com/office/drawing/2014/main" id="{61F7B0BD-24E4-4DBB-BECB-81D85D15E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E78991CC-AC7D-4F9D-95DE-6A1BB6622EA3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7B310F6D-C712-43EC-B09E-2300C387B18D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B2A86771-0F0F-4E1E-BF6B-52695843309F}" type="slidenum">
              <a:t>‹#›</a:t>
            </a:fld>
            <a:endParaRPr/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7EACCCE5-3818-4C6C-8C70-545BC46CBDED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>
            <a:extLst>
              <a:ext uri="{FF2B5EF4-FFF2-40B4-BE49-F238E27FC236}">
                <a16:creationId xmlns:a16="http://schemas.microsoft.com/office/drawing/2014/main" id="{E749638B-7189-4A0F-BAF5-FCD996D6223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/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C370AA74-11E2-42E1-AFC0-D2F9F6D9EB83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4C54F58F-D180-4E9B-A0C8-039A64EB3576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939C6AB5-E7A2-4AC9-B4F6-9F64AFF6CBB9}" type="slidenum">
              <a:t>‹#›</a:t>
            </a:fld>
            <a:endParaRPr/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22B62F25-6258-437C-ABEA-8ECB4E1272A3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>
            <a:extLst>
              <a:ext uri="{FF2B5EF4-FFF2-40B4-BE49-F238E27FC236}">
                <a16:creationId xmlns:a16="http://schemas.microsoft.com/office/drawing/2014/main" id="{4A39F1E5-1A81-4204-B096-6FC74C80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293" name="PlaceHolder 2">
            <a:extLst>
              <a:ext uri="{FF2B5EF4-FFF2-40B4-BE49-F238E27FC236}">
                <a16:creationId xmlns:a16="http://schemas.microsoft.com/office/drawing/2014/main" id="{C0AB60B8-39CA-46BB-853F-D76A7C19CB7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94" name="PlaceHolder 3">
            <a:extLst>
              <a:ext uri="{FF2B5EF4-FFF2-40B4-BE49-F238E27FC236}">
                <a16:creationId xmlns:a16="http://schemas.microsoft.com/office/drawing/2014/main" id="{2303F60E-0BC3-4B6F-896E-792A11D3DB9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95" name="PlaceHolder 4">
            <a:extLst>
              <a:ext uri="{FF2B5EF4-FFF2-40B4-BE49-F238E27FC236}">
                <a16:creationId xmlns:a16="http://schemas.microsoft.com/office/drawing/2014/main" id="{7ABE515A-76A8-4A25-A56C-AEF1459DAB7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D529D3F2-ED29-4573-9C27-00062118E3DE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C8B9E0CF-A163-41BD-9BC3-B94F4895314B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B4131B65-24AA-40D1-BC63-1CC349BA15A6}" type="slidenum">
              <a:t>‹#›</a:t>
            </a:fld>
            <a:endParaRPr/>
          </a:p>
        </p:txBody>
      </p:sp>
      <p:sp>
        <p:nvSpPr>
          <p:cNvPr id="8" name="PlaceHolder 7">
            <a:extLst>
              <a:ext uri="{FF2B5EF4-FFF2-40B4-BE49-F238E27FC236}">
                <a16:creationId xmlns:a16="http://schemas.microsoft.com/office/drawing/2014/main" id="{8BF8A9E4-860B-458F-9341-2127E4452D5B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>
            <a:extLst>
              <a:ext uri="{FF2B5EF4-FFF2-40B4-BE49-F238E27FC236}">
                <a16:creationId xmlns:a16="http://schemas.microsoft.com/office/drawing/2014/main" id="{95220C61-AB25-45CE-B7E2-74945B4C9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297" name="PlaceHolder 2">
            <a:extLst>
              <a:ext uri="{FF2B5EF4-FFF2-40B4-BE49-F238E27FC236}">
                <a16:creationId xmlns:a16="http://schemas.microsoft.com/office/drawing/2014/main" id="{1BDBCDEB-23F9-47A6-8DE5-BBBF726FD2C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98" name="PlaceHolder 3">
            <a:extLst>
              <a:ext uri="{FF2B5EF4-FFF2-40B4-BE49-F238E27FC236}">
                <a16:creationId xmlns:a16="http://schemas.microsoft.com/office/drawing/2014/main" id="{09815F04-E892-483B-B2B4-FDA992E4C2C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99" name="PlaceHolder 4">
            <a:extLst>
              <a:ext uri="{FF2B5EF4-FFF2-40B4-BE49-F238E27FC236}">
                <a16:creationId xmlns:a16="http://schemas.microsoft.com/office/drawing/2014/main" id="{D1E70348-6F87-4B48-BBEE-556CEC308BC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452CDC2F-A422-4D2A-BE64-62D02AA58F66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C0641081-CBA2-4895-9B24-3A649834D0E9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33BD8800-8081-4B79-965C-C54FCDD8546B}" type="slidenum">
              <a:t>‹#›</a:t>
            </a:fld>
            <a:endParaRPr/>
          </a:p>
        </p:txBody>
      </p:sp>
      <p:sp>
        <p:nvSpPr>
          <p:cNvPr id="8" name="PlaceHolder 7">
            <a:extLst>
              <a:ext uri="{FF2B5EF4-FFF2-40B4-BE49-F238E27FC236}">
                <a16:creationId xmlns:a16="http://schemas.microsoft.com/office/drawing/2014/main" id="{C847EDF1-6CE6-4689-9EFC-4F5354E4851C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>
            <a:extLst>
              <a:ext uri="{FF2B5EF4-FFF2-40B4-BE49-F238E27FC236}">
                <a16:creationId xmlns:a16="http://schemas.microsoft.com/office/drawing/2014/main" id="{E3EF84CC-B0D9-4B84-BD9F-45238D31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301" name="PlaceHolder 2">
            <a:extLst>
              <a:ext uri="{FF2B5EF4-FFF2-40B4-BE49-F238E27FC236}">
                <a16:creationId xmlns:a16="http://schemas.microsoft.com/office/drawing/2014/main" id="{0C166FE6-13CB-4C66-A6E3-4FFA0059D87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02" name="PlaceHolder 3">
            <a:extLst>
              <a:ext uri="{FF2B5EF4-FFF2-40B4-BE49-F238E27FC236}">
                <a16:creationId xmlns:a16="http://schemas.microsoft.com/office/drawing/2014/main" id="{86AC9527-97DA-4EB5-ACA7-9B785F65026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03" name="PlaceHolder 4">
            <a:extLst>
              <a:ext uri="{FF2B5EF4-FFF2-40B4-BE49-F238E27FC236}">
                <a16:creationId xmlns:a16="http://schemas.microsoft.com/office/drawing/2014/main" id="{93468808-1A3B-4DE6-8D97-95B7CE7E38E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B9639A5B-2BDF-494D-8BB1-E8EC611DD9C5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FDDFE39C-0363-4003-A6F4-21B56FC6F3B2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B9EF7441-F018-43CA-ABCB-D90349D7203E}" type="slidenum">
              <a:t>‹#›</a:t>
            </a:fld>
            <a:endParaRPr/>
          </a:p>
        </p:txBody>
      </p:sp>
      <p:sp>
        <p:nvSpPr>
          <p:cNvPr id="8" name="PlaceHolder 7">
            <a:extLst>
              <a:ext uri="{FF2B5EF4-FFF2-40B4-BE49-F238E27FC236}">
                <a16:creationId xmlns:a16="http://schemas.microsoft.com/office/drawing/2014/main" id="{BA624734-87F0-4756-BC66-FFA88B83C859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>
            <a:extLst>
              <a:ext uri="{FF2B5EF4-FFF2-40B4-BE49-F238E27FC236}">
                <a16:creationId xmlns:a16="http://schemas.microsoft.com/office/drawing/2014/main" id="{4541EAC5-04D7-4667-A96E-CE42987A3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305" name="PlaceHolder 2">
            <a:extLst>
              <a:ext uri="{FF2B5EF4-FFF2-40B4-BE49-F238E27FC236}">
                <a16:creationId xmlns:a16="http://schemas.microsoft.com/office/drawing/2014/main" id="{1184F8A3-2A90-4806-AFA5-0570582EC9A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06" name="PlaceHolder 3">
            <a:extLst>
              <a:ext uri="{FF2B5EF4-FFF2-40B4-BE49-F238E27FC236}">
                <a16:creationId xmlns:a16="http://schemas.microsoft.com/office/drawing/2014/main" id="{056B5B54-8666-482B-940C-7B6695BA14B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49DA2EAE-9207-45CD-95AE-4DDE9520ED24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51AA03C2-6ED9-4C3D-BC10-1B2101123008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105A56A9-033E-4EB6-856F-51879901B3B2}" type="slidenum">
              <a:t>‹#›</a:t>
            </a:fld>
            <a:endParaRPr/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7832CF23-C68A-4F1A-AB94-116B514D9567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>
            <a:extLst>
              <a:ext uri="{FF2B5EF4-FFF2-40B4-BE49-F238E27FC236}">
                <a16:creationId xmlns:a16="http://schemas.microsoft.com/office/drawing/2014/main" id="{67387FA8-BEF3-40D2-BEAE-30A8A550002D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/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FB6D019B-BE03-4E04-9644-F1E967414ECB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4A7D7C29-D831-4252-9E53-0128D9F127D8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1AC406C-F9C3-4D6D-B8C5-EAE0C6407D5D}" type="slidenum">
              <a:t>‹#›</a:t>
            </a:fld>
            <a:endParaRPr/>
          </a:p>
        </p:txBody>
      </p:sp>
      <p:sp>
        <p:nvSpPr>
          <p:cNvPr id="5" name="PlaceHolder 4">
            <a:extLst>
              <a:ext uri="{FF2B5EF4-FFF2-40B4-BE49-F238E27FC236}">
                <a16:creationId xmlns:a16="http://schemas.microsoft.com/office/drawing/2014/main" id="{0D215FBB-6E85-4B89-A8A3-125DDEB442E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>
            <a:extLst>
              <a:ext uri="{FF2B5EF4-FFF2-40B4-BE49-F238E27FC236}">
                <a16:creationId xmlns:a16="http://schemas.microsoft.com/office/drawing/2014/main" id="{AD81A6A6-0783-4A8C-82BA-BBA882EFC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308" name="PlaceHolder 2">
            <a:extLst>
              <a:ext uri="{FF2B5EF4-FFF2-40B4-BE49-F238E27FC236}">
                <a16:creationId xmlns:a16="http://schemas.microsoft.com/office/drawing/2014/main" id="{C580EFD0-13AE-4FBD-A9AE-17E9AA0DB4C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09" name="PlaceHolder 3">
            <a:extLst>
              <a:ext uri="{FF2B5EF4-FFF2-40B4-BE49-F238E27FC236}">
                <a16:creationId xmlns:a16="http://schemas.microsoft.com/office/drawing/2014/main" id="{99A679A4-C5EF-4E1F-BDD5-928587B96CA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10" name="PlaceHolder 4">
            <a:extLst>
              <a:ext uri="{FF2B5EF4-FFF2-40B4-BE49-F238E27FC236}">
                <a16:creationId xmlns:a16="http://schemas.microsoft.com/office/drawing/2014/main" id="{5C6A180A-0658-462E-A1DD-78337E7E9FA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11" name="PlaceHolder 5">
            <a:extLst>
              <a:ext uri="{FF2B5EF4-FFF2-40B4-BE49-F238E27FC236}">
                <a16:creationId xmlns:a16="http://schemas.microsoft.com/office/drawing/2014/main" id="{7912660D-5695-4234-9BDA-9D58D4C9739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C0DE51C0-75ED-49CD-AEFD-761986FDACD2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>
            <a:extLst>
              <a:ext uri="{FF2B5EF4-FFF2-40B4-BE49-F238E27FC236}">
                <a16:creationId xmlns:a16="http://schemas.microsoft.com/office/drawing/2014/main" id="{CADE19B2-3C5F-4D5D-82DD-A36FFEB559D1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5BF9DA29-A92D-4102-BD1D-3DB0FB4800DF}" type="slidenum">
              <a:t>‹#›</a:t>
            </a:fld>
            <a:endParaRPr/>
          </a:p>
        </p:txBody>
      </p:sp>
      <p:sp>
        <p:nvSpPr>
          <p:cNvPr id="9" name="PlaceHolder 8">
            <a:extLst>
              <a:ext uri="{FF2B5EF4-FFF2-40B4-BE49-F238E27FC236}">
                <a16:creationId xmlns:a16="http://schemas.microsoft.com/office/drawing/2014/main" id="{FD197622-4E66-459D-97A0-206DEDEE0959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>
            <a:extLst>
              <a:ext uri="{FF2B5EF4-FFF2-40B4-BE49-F238E27FC236}">
                <a16:creationId xmlns:a16="http://schemas.microsoft.com/office/drawing/2014/main" id="{3D9476C1-ECB8-4610-9ABB-F45953CCD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313" name="PlaceHolder 2">
            <a:extLst>
              <a:ext uri="{FF2B5EF4-FFF2-40B4-BE49-F238E27FC236}">
                <a16:creationId xmlns:a16="http://schemas.microsoft.com/office/drawing/2014/main" id="{D6FF4853-30C3-4A06-893F-E97B422B4E4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14" name="PlaceHolder 3">
            <a:extLst>
              <a:ext uri="{FF2B5EF4-FFF2-40B4-BE49-F238E27FC236}">
                <a16:creationId xmlns:a16="http://schemas.microsoft.com/office/drawing/2014/main" id="{91456CCA-395A-442C-B0E8-1A6589891D3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15" name="PlaceHolder 4">
            <a:extLst>
              <a:ext uri="{FF2B5EF4-FFF2-40B4-BE49-F238E27FC236}">
                <a16:creationId xmlns:a16="http://schemas.microsoft.com/office/drawing/2014/main" id="{5C843BB1-6B4D-40D8-9E1D-312F11998E0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16" name="PlaceHolder 5">
            <a:extLst>
              <a:ext uri="{FF2B5EF4-FFF2-40B4-BE49-F238E27FC236}">
                <a16:creationId xmlns:a16="http://schemas.microsoft.com/office/drawing/2014/main" id="{DDA44241-CC90-4D90-A058-F92B9440474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17" name="PlaceHolder 6">
            <a:extLst>
              <a:ext uri="{FF2B5EF4-FFF2-40B4-BE49-F238E27FC236}">
                <a16:creationId xmlns:a16="http://schemas.microsoft.com/office/drawing/2014/main" id="{A3316254-2B2A-441A-99DA-33720059FE4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318" name="PlaceHolder 7">
            <a:extLst>
              <a:ext uri="{FF2B5EF4-FFF2-40B4-BE49-F238E27FC236}">
                <a16:creationId xmlns:a16="http://schemas.microsoft.com/office/drawing/2014/main" id="{BA47A631-B326-4429-ABF0-5A65887C26B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9" name="PlaceHolder 8">
            <a:extLst>
              <a:ext uri="{FF2B5EF4-FFF2-40B4-BE49-F238E27FC236}">
                <a16:creationId xmlns:a16="http://schemas.microsoft.com/office/drawing/2014/main" id="{4B40CAA6-AC95-4CD6-AD9F-88D3689AD419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>
            <a:extLst>
              <a:ext uri="{FF2B5EF4-FFF2-40B4-BE49-F238E27FC236}">
                <a16:creationId xmlns:a16="http://schemas.microsoft.com/office/drawing/2014/main" id="{9801A463-17DA-4717-A1AF-7437BA8D8E97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74220C13-6165-4E29-A7FF-EC600C66EDAA}" type="slidenum">
              <a:t>‹#›</a:t>
            </a:fld>
            <a:endParaRPr/>
          </a:p>
        </p:txBody>
      </p:sp>
      <p:sp>
        <p:nvSpPr>
          <p:cNvPr id="11" name="PlaceHolder 10">
            <a:extLst>
              <a:ext uri="{FF2B5EF4-FFF2-40B4-BE49-F238E27FC236}">
                <a16:creationId xmlns:a16="http://schemas.microsoft.com/office/drawing/2014/main" id="{E5F80377-83C5-40C0-B999-6F1CDBC1985B}"/>
              </a:ext>
            </a:extLst>
          </p:cNvPr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>
            <a:extLst>
              <a:ext uri="{FF2B5EF4-FFF2-40B4-BE49-F238E27FC236}">
                <a16:creationId xmlns:a16="http://schemas.microsoft.com/office/drawing/2014/main" id="{D3A81070-4F4A-4468-B376-D77B54557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15" name="PlaceHolder 2">
            <a:extLst>
              <a:ext uri="{FF2B5EF4-FFF2-40B4-BE49-F238E27FC236}">
                <a16:creationId xmlns:a16="http://schemas.microsoft.com/office/drawing/2014/main" id="{E70D3C0C-A722-4117-A8BF-02743F21A3F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16" name="PlaceHolder 3">
            <a:extLst>
              <a:ext uri="{FF2B5EF4-FFF2-40B4-BE49-F238E27FC236}">
                <a16:creationId xmlns:a16="http://schemas.microsoft.com/office/drawing/2014/main" id="{1DAE0C1F-5B4C-4AED-BBD2-3B38CB63E45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17" name="PlaceHolder 4">
            <a:extLst>
              <a:ext uri="{FF2B5EF4-FFF2-40B4-BE49-F238E27FC236}">
                <a16:creationId xmlns:a16="http://schemas.microsoft.com/office/drawing/2014/main" id="{FDCB6327-FEBC-4B4A-A151-D7215A4B323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6C144683-2B27-4376-9944-E676206AAC65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F5A76137-4ADA-4737-A71C-CABB9F3520D5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EEE0782-5A83-416B-9224-8A1999D615F8}" type="slidenum">
              <a:t>‹#›</a:t>
            </a:fld>
            <a:endParaRPr/>
          </a:p>
        </p:txBody>
      </p:sp>
      <p:sp>
        <p:nvSpPr>
          <p:cNvPr id="8" name="PlaceHolder 7">
            <a:extLst>
              <a:ext uri="{FF2B5EF4-FFF2-40B4-BE49-F238E27FC236}">
                <a16:creationId xmlns:a16="http://schemas.microsoft.com/office/drawing/2014/main" id="{09215D56-C16F-48E9-B035-261EC25C5A4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>
            <a:extLst>
              <a:ext uri="{FF2B5EF4-FFF2-40B4-BE49-F238E27FC236}">
                <a16:creationId xmlns:a16="http://schemas.microsoft.com/office/drawing/2014/main" id="{8AC69ED0-EE2A-4D2D-A561-A8ACA1760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19" name="PlaceHolder 2">
            <a:extLst>
              <a:ext uri="{FF2B5EF4-FFF2-40B4-BE49-F238E27FC236}">
                <a16:creationId xmlns:a16="http://schemas.microsoft.com/office/drawing/2014/main" id="{990AD0E1-5B91-406B-AD26-F92C6286362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0" name="PlaceHolder 3">
            <a:extLst>
              <a:ext uri="{FF2B5EF4-FFF2-40B4-BE49-F238E27FC236}">
                <a16:creationId xmlns:a16="http://schemas.microsoft.com/office/drawing/2014/main" id="{D5C30962-99FC-4948-9683-FB7EFDAE410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1" name="PlaceHolder 4">
            <a:extLst>
              <a:ext uri="{FF2B5EF4-FFF2-40B4-BE49-F238E27FC236}">
                <a16:creationId xmlns:a16="http://schemas.microsoft.com/office/drawing/2014/main" id="{25A00E6F-04E8-4F0C-AEC9-608619DB1B9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C1E2C816-6416-4494-80CC-3477B48DD7CF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1D965CDA-637D-4B07-BBB9-74279A612EFE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96238E0-78EC-429A-8F77-FEBE1A6BFFBE}" type="slidenum">
              <a:t>‹#›</a:t>
            </a:fld>
            <a:endParaRPr/>
          </a:p>
        </p:txBody>
      </p:sp>
      <p:sp>
        <p:nvSpPr>
          <p:cNvPr id="8" name="PlaceHolder 7">
            <a:extLst>
              <a:ext uri="{FF2B5EF4-FFF2-40B4-BE49-F238E27FC236}">
                <a16:creationId xmlns:a16="http://schemas.microsoft.com/office/drawing/2014/main" id="{F3047668-142D-47C3-9F82-8A00BE0BE12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>
            <a:extLst>
              <a:ext uri="{FF2B5EF4-FFF2-40B4-BE49-F238E27FC236}">
                <a16:creationId xmlns:a16="http://schemas.microsoft.com/office/drawing/2014/main" id="{650E0F0F-81DB-4B01-A7E7-8DF2EE43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23" name="PlaceHolder 2">
            <a:extLst>
              <a:ext uri="{FF2B5EF4-FFF2-40B4-BE49-F238E27FC236}">
                <a16:creationId xmlns:a16="http://schemas.microsoft.com/office/drawing/2014/main" id="{CB9F38ED-1FB1-42B5-A1C3-E5E25854B8E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4" name="PlaceHolder 3">
            <a:extLst>
              <a:ext uri="{FF2B5EF4-FFF2-40B4-BE49-F238E27FC236}">
                <a16:creationId xmlns:a16="http://schemas.microsoft.com/office/drawing/2014/main" id="{86CE870B-E5E3-4818-BDB5-4CE966F42D5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25" name="PlaceHolder 4">
            <a:extLst>
              <a:ext uri="{FF2B5EF4-FFF2-40B4-BE49-F238E27FC236}">
                <a16:creationId xmlns:a16="http://schemas.microsoft.com/office/drawing/2014/main" id="{6A8B9629-9C1B-4D22-BDEC-EB69127E13C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/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5210D991-DA90-4485-B276-DB278E07DD73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>
            <a:extLst>
              <a:ext uri="{FF2B5EF4-FFF2-40B4-BE49-F238E27FC236}">
                <a16:creationId xmlns:a16="http://schemas.microsoft.com/office/drawing/2014/main" id="{9C027862-6BF3-497E-8BD2-01FDEF78BE2C}"/>
              </a:ext>
            </a:extLst>
          </p:cNvPr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8B6179F-30D9-41F5-8212-067292AF5FAF}" type="slidenum">
              <a:t>‹#›</a:t>
            </a:fld>
            <a:endParaRPr/>
          </a:p>
        </p:txBody>
      </p:sp>
      <p:sp>
        <p:nvSpPr>
          <p:cNvPr id="8" name="PlaceHolder 7">
            <a:extLst>
              <a:ext uri="{FF2B5EF4-FFF2-40B4-BE49-F238E27FC236}">
                <a16:creationId xmlns:a16="http://schemas.microsoft.com/office/drawing/2014/main" id="{3D2131EA-7D71-435B-B093-B5121D2CB39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>
            <a:extLst>
              <a:ext uri="{FF2B5EF4-FFF2-40B4-BE49-F238E27FC236}">
                <a16:creationId xmlns:a16="http://schemas.microsoft.com/office/drawing/2014/main" id="{68E7E7C6-AE93-486D-882C-E6AD4879E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sz="4400" b="0" spc="-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Haga clic para modificar el estilo de título del patrón</a:t>
            </a:r>
          </a:p>
        </p:txBody>
      </p:sp>
      <p:sp>
        <p:nvSpPr>
          <p:cNvPr id="6" name="PlaceHolder 2">
            <a:extLst>
              <a:ext uri="{FF2B5EF4-FFF2-40B4-BE49-F238E27FC236}">
                <a16:creationId xmlns:a16="http://schemas.microsoft.com/office/drawing/2014/main" id="{21704154-8B04-4729-BFA7-E0908F59559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har char="•"/>
            </a:pPr>
            <a:r>
              <a:rPr sz="2800" b="0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Haga clic para modificar los estilos de texto del patrón</a:t>
            </a:r>
          </a:p>
          <a:p>
            <a:pPr marL="685800" indent="-228600">
              <a:lnSpc>
                <a:spcPct val="90000"/>
              </a:lnSpc>
              <a:spcBef>
                <a:spcPts val="499"/>
              </a:spcBef>
              <a:buChar char="•"/>
            </a:pPr>
            <a:r>
              <a:rPr sz="2400" b="0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Segundo nivel</a:t>
            </a:r>
          </a:p>
          <a:p>
            <a:pPr marL="1143000" indent="-228600">
              <a:lnSpc>
                <a:spcPct val="90000"/>
              </a:lnSpc>
              <a:spcBef>
                <a:spcPts val="499"/>
              </a:spcBef>
              <a:buChar char="•"/>
            </a:pPr>
            <a:r>
              <a:rPr sz="2000" b="0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Tercer nivel</a:t>
            </a:r>
          </a:p>
          <a:p>
            <a:pPr marL="1600200" indent="-228600">
              <a:lnSpc>
                <a:spcPct val="90000"/>
              </a:lnSpc>
              <a:spcBef>
                <a:spcPts val="499"/>
              </a:spcBef>
              <a:buChar char="•"/>
            </a:pPr>
            <a:r>
              <a:rPr sz="1800" b="0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Cuarto nivel</a:t>
            </a:r>
          </a:p>
          <a:p>
            <a:pPr marL="2057400" indent="-228600">
              <a:lnSpc>
                <a:spcPct val="90000"/>
              </a:lnSpc>
              <a:spcBef>
                <a:spcPts val="499"/>
              </a:spcBef>
              <a:buChar char="•"/>
            </a:pPr>
            <a:r>
              <a:rPr sz="1800" b="0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Quinto nivel</a:t>
            </a: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4FCCB2F3-141E-4AE0-B844-10A10BDDAAF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sz="1200" b="0" spc="-1">
                <a:solidFill>
                  <a:srgbClr val="8B8B8B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sz="1200" b="0" spc="-1">
                <a:solidFill>
                  <a:srgbClr val="8B8B8B"/>
                </a:solidFill>
                <a:latin typeface="Calibri"/>
                <a:ea typeface="Calibri"/>
                <a:cs typeface="Calibri"/>
              </a:rPr>
              <a:t>&lt;date/time&gt;</a:t>
            </a: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1A1E5B92-9023-432A-A3EC-AB59567CDFCF}"/>
              </a:ext>
            </a:extLst>
          </p:cNvPr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sz="1400" b="0" spc="-1">
                <a:latin typeface="Times New Roman"/>
                <a:ea typeface="Times New Roman"/>
                <a:cs typeface="Times New Roman"/>
              </a:defRPr>
            </a:lvl1pPr>
          </a:lstStyle>
          <a:p>
            <a:pPr algn="ctr">
              <a:buNone/>
            </a:pPr>
            <a:r>
              <a:rPr sz="1400" b="0" spc="-1">
                <a:latin typeface="Times New Roman"/>
                <a:ea typeface="Times New Roman"/>
                <a:cs typeface="Times New Roman"/>
              </a:rPr>
              <a:t>&lt;footer&gt;</a:t>
            </a:r>
          </a:p>
        </p:txBody>
      </p:sp>
      <p:sp>
        <p:nvSpPr>
          <p:cNvPr id="4" name="PlaceHolder 5">
            <a:extLst>
              <a:ext uri="{FF2B5EF4-FFF2-40B4-BE49-F238E27FC236}">
                <a16:creationId xmlns:a16="http://schemas.microsoft.com/office/drawing/2014/main" id="{DC958B05-26BF-472D-9C84-55830AA703F6}"/>
              </a:ext>
            </a:extLst>
          </p:cNvPr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sz="1200" b="0" spc="-1">
                <a:solidFill>
                  <a:srgbClr val="8B8B8B"/>
                </a:solidFill>
                <a:latin typeface="Calibri"/>
                <a:ea typeface="Calibri"/>
                <a:cs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6F8221C-19B4-44B8-8FFA-6718DA6746C9}" type="slidenum">
              <a:rPr sz="1200" b="0" spc="-1">
                <a:solidFill>
                  <a:srgbClr val="8B8B8B"/>
                </a:solidFill>
                <a:latin typeface="Calibri"/>
                <a:ea typeface="Calibri"/>
                <a:cs typeface="Calibri"/>
              </a:rPr>
              <a:t>‹#›</a:t>
            </a:fld>
            <a:endParaRPr sz="1200" b="0" spc="-1">
              <a:solidFill>
                <a:srgbClr val="8B8B8B"/>
              </a:solidFill>
              <a:latin typeface="Calibri"/>
              <a:ea typeface="Calibri"/>
              <a:cs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>
        <a:lnSpc>
          <a:spcPct val="90000"/>
        </a:lnSpc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330AFCF2-20B9-4AEC-A15F-8F6B37D91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sz="6000" b="0" spc="-1">
                <a:solidFill>
                  <a:srgbClr val="505759"/>
                </a:solidFill>
                <a:latin typeface="Calibri Light"/>
                <a:ea typeface="Calibri Light"/>
                <a:cs typeface="Calibri Light"/>
              </a:rPr>
              <a:t>Haga clic para modificar el estilo de título del patrón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E88C4C85-8684-4A00-8B83-F32213FB7833}"/>
              </a:ext>
            </a:extLst>
          </p:cNvPr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sz="1200" b="0" spc="-1">
                <a:solidFill>
                  <a:srgbClr val="97999A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sz="1200" b="0" spc="-1">
                <a:solidFill>
                  <a:srgbClr val="97999A"/>
                </a:solidFill>
                <a:latin typeface="Calibri"/>
                <a:ea typeface="Calibri"/>
                <a:cs typeface="Calibri"/>
              </a:rPr>
              <a:t>&lt;date/time&gt;</a:t>
            </a: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65B60341-66E2-4F83-AF7D-328CCA2088D6}"/>
              </a:ext>
            </a:extLst>
          </p:cNvPr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sz="1400" b="0" spc="-1">
                <a:latin typeface="Times New Roman"/>
                <a:ea typeface="Times New Roman"/>
                <a:cs typeface="Times New Roman"/>
              </a:defRPr>
            </a:lvl1pPr>
          </a:lstStyle>
          <a:p>
            <a:pPr algn="ctr">
              <a:buNone/>
            </a:pPr>
            <a:r>
              <a:rPr sz="1400" b="0" spc="-1">
                <a:latin typeface="Times New Roman"/>
                <a:ea typeface="Times New Roman"/>
                <a:cs typeface="Times New Roman"/>
              </a:rPr>
              <a:t>&lt;footer&gt;</a:t>
            </a:r>
          </a:p>
        </p:txBody>
      </p:sp>
      <p:sp>
        <p:nvSpPr>
          <p:cNvPr id="44" name="PlaceHolder 4">
            <a:extLst>
              <a:ext uri="{FF2B5EF4-FFF2-40B4-BE49-F238E27FC236}">
                <a16:creationId xmlns:a16="http://schemas.microsoft.com/office/drawing/2014/main" id="{3FA120A7-CE03-41C5-9D8C-EAB0633748D6}"/>
              </a:ext>
            </a:extLst>
          </p:cNvPr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sz="1200" b="0" spc="-1">
                <a:solidFill>
                  <a:srgbClr val="97999A"/>
                </a:solidFill>
                <a:latin typeface="Calibri"/>
                <a:ea typeface="Calibri"/>
                <a:cs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242DBC6-99B9-47F7-AC5C-AFEA87E4A0FB}" type="slidenum">
              <a:rPr sz="1200" b="0" spc="-1">
                <a:solidFill>
                  <a:srgbClr val="97999A"/>
                </a:solidFill>
                <a:latin typeface="Calibri"/>
                <a:ea typeface="Calibri"/>
                <a:cs typeface="Calibri"/>
              </a:rPr>
              <a:t>‹#›</a:t>
            </a:fld>
            <a:endParaRPr sz="1200" b="0" spc="-1">
              <a:solidFill>
                <a:srgbClr val="97999A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5" name="PlaceHolder 5">
            <a:extLst>
              <a:ext uri="{FF2B5EF4-FFF2-40B4-BE49-F238E27FC236}">
                <a16:creationId xmlns:a16="http://schemas.microsoft.com/office/drawing/2014/main" id="{2B4744E0-2E3F-4981-9527-9DEB404C409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har char=""/>
            </a:pPr>
            <a:r>
              <a:rPr sz="2800" b="0" spc="-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Click to edit the outline text format</a:t>
            </a:r>
          </a:p>
          <a:p>
            <a:pPr marL="864000" indent="-324000">
              <a:lnSpc>
                <a:spcPct val="90000"/>
              </a:lnSpc>
              <a:spcBef>
                <a:spcPts val="1134"/>
              </a:spcBef>
              <a:buChar char=""/>
            </a:pPr>
            <a:r>
              <a:rPr sz="2000" b="0" spc="-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Second Outline Level</a:t>
            </a:r>
          </a:p>
          <a:p>
            <a:pPr marL="1296000" indent="-288000">
              <a:lnSpc>
                <a:spcPct val="90000"/>
              </a:lnSpc>
              <a:spcBef>
                <a:spcPts val="850"/>
              </a:spcBef>
              <a:buChar char=""/>
            </a:pPr>
            <a:r>
              <a:rPr sz="1800" b="0" spc="-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Third Outline Level</a:t>
            </a:r>
          </a:p>
          <a:p>
            <a:pPr marL="1728000" indent="-216000">
              <a:lnSpc>
                <a:spcPct val="90000"/>
              </a:lnSpc>
              <a:spcBef>
                <a:spcPts val="567"/>
              </a:spcBef>
              <a:buChar char=""/>
            </a:pPr>
            <a:r>
              <a:rPr sz="1800" b="0" spc="-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Fourth Outline Level</a:t>
            </a:r>
          </a:p>
          <a:p>
            <a:pPr marL="2160000" indent="-216000">
              <a:lnSpc>
                <a:spcPct val="90000"/>
              </a:lnSpc>
              <a:spcBef>
                <a:spcPts val="283"/>
              </a:spcBef>
              <a:buChar char=""/>
            </a:pPr>
            <a:r>
              <a:rPr sz="2000" b="0" spc="-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Fifth Outline Level</a:t>
            </a:r>
          </a:p>
          <a:p>
            <a:pPr marL="2592000" indent="-216000">
              <a:lnSpc>
                <a:spcPct val="90000"/>
              </a:lnSpc>
              <a:spcBef>
                <a:spcPts val="283"/>
              </a:spcBef>
              <a:buChar char=""/>
            </a:pPr>
            <a:r>
              <a:rPr sz="2000" b="0" spc="-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Sixth Outline Level</a:t>
            </a:r>
          </a:p>
          <a:p>
            <a:pPr marL="3024000" indent="-216000">
              <a:lnSpc>
                <a:spcPct val="90000"/>
              </a:lnSpc>
              <a:spcBef>
                <a:spcPts val="283"/>
              </a:spcBef>
              <a:buChar char=""/>
            </a:pPr>
            <a:r>
              <a:rPr sz="2000" b="0" spc="-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>
        <a:lnSpc>
          <a:spcPct val="90000"/>
        </a:lnSpc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>
            <a:extLst>
              <a:ext uri="{FF2B5EF4-FFF2-40B4-BE49-F238E27FC236}">
                <a16:creationId xmlns:a16="http://schemas.microsoft.com/office/drawing/2014/main" id="{2E279DFA-2679-45B3-AB7A-5F250BA9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sz="18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Click to edit the title text format</a:t>
            </a:r>
          </a:p>
        </p:txBody>
      </p:sp>
      <p:sp>
        <p:nvSpPr>
          <p:cNvPr id="83" name="PlaceHolder 2">
            <a:extLst>
              <a:ext uri="{FF2B5EF4-FFF2-40B4-BE49-F238E27FC236}">
                <a16:creationId xmlns:a16="http://schemas.microsoft.com/office/drawing/2014/main" id="{99A4A02A-7372-4826-8831-32FFC32C679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har char=""/>
            </a:pPr>
            <a:r>
              <a:rPr sz="24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Click to edit the outline text format</a:t>
            </a:r>
          </a:p>
          <a:p>
            <a:pPr marL="864000" indent="-324000">
              <a:lnSpc>
                <a:spcPct val="90000"/>
              </a:lnSpc>
              <a:spcBef>
                <a:spcPts val="1134"/>
              </a:spcBef>
              <a:buChar char=""/>
            </a:pPr>
            <a:r>
              <a:rPr sz="20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Second Outline Level</a:t>
            </a:r>
          </a:p>
          <a:p>
            <a:pPr marL="1296000" indent="-288000">
              <a:lnSpc>
                <a:spcPct val="90000"/>
              </a:lnSpc>
              <a:spcBef>
                <a:spcPts val="850"/>
              </a:spcBef>
              <a:buChar char=""/>
            </a:pPr>
            <a:r>
              <a:rPr sz="18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Third Outline Level</a:t>
            </a:r>
          </a:p>
          <a:p>
            <a:pPr marL="1728000" indent="-216000">
              <a:lnSpc>
                <a:spcPct val="90000"/>
              </a:lnSpc>
              <a:spcBef>
                <a:spcPts val="567"/>
              </a:spcBef>
              <a:buChar char=""/>
            </a:pPr>
            <a:r>
              <a:rPr sz="18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Fourth Outline Level</a:t>
            </a:r>
          </a:p>
          <a:p>
            <a:pPr marL="2160000" indent="-216000">
              <a:lnSpc>
                <a:spcPct val="90000"/>
              </a:lnSpc>
              <a:spcBef>
                <a:spcPts val="283"/>
              </a:spcBef>
              <a:buChar char=""/>
            </a:pPr>
            <a:r>
              <a:rPr sz="20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Fifth Outline Level</a:t>
            </a:r>
          </a:p>
          <a:p>
            <a:pPr marL="2592000" indent="-216000">
              <a:lnSpc>
                <a:spcPct val="90000"/>
              </a:lnSpc>
              <a:spcBef>
                <a:spcPts val="283"/>
              </a:spcBef>
              <a:buChar char=""/>
            </a:pPr>
            <a:r>
              <a:rPr sz="20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Sixth Outline Level</a:t>
            </a:r>
          </a:p>
          <a:p>
            <a:pPr marL="3024000" indent="-216000">
              <a:lnSpc>
                <a:spcPct val="90000"/>
              </a:lnSpc>
              <a:spcBef>
                <a:spcPts val="283"/>
              </a:spcBef>
              <a:buChar char=""/>
            </a:pPr>
            <a:r>
              <a:rPr sz="20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>
        <a:lnSpc>
          <a:spcPct val="90000"/>
        </a:lnSpc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>
            <a:extLst>
              <a:ext uri="{FF2B5EF4-FFF2-40B4-BE49-F238E27FC236}">
                <a16:creationId xmlns:a16="http://schemas.microsoft.com/office/drawing/2014/main" id="{90C4D162-628B-452D-94C5-342458DA506E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>
              <a:lnSpc>
                <a:spcPct val="100000"/>
              </a:lnSpc>
              <a:buNone/>
              <a:defRPr sz="18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sz="18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&lt;date/time&gt;</a:t>
            </a:r>
          </a:p>
        </p:txBody>
      </p:sp>
      <p:sp>
        <p:nvSpPr>
          <p:cNvPr id="238" name="PlaceHolder 2">
            <a:extLst>
              <a:ext uri="{FF2B5EF4-FFF2-40B4-BE49-F238E27FC236}">
                <a16:creationId xmlns:a16="http://schemas.microsoft.com/office/drawing/2014/main" id="{06B3AB71-99C6-4D59-B0D7-0A208F78D9B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algn="ctr">
              <a:buNone/>
              <a:defRPr sz="1400" b="0" spc="-1">
                <a:latin typeface="Times New Roman"/>
                <a:ea typeface="Times New Roman"/>
                <a:cs typeface="Times New Roman"/>
              </a:defRPr>
            </a:lvl1pPr>
          </a:lstStyle>
          <a:p>
            <a:pPr algn="ctr">
              <a:buNone/>
            </a:pPr>
            <a:r>
              <a:rPr sz="1400" b="0" spc="-1">
                <a:latin typeface="Times New Roman"/>
                <a:ea typeface="Times New Roman"/>
                <a:cs typeface="Times New Roman"/>
              </a:rPr>
              <a:t>&lt;footer&gt;</a:t>
            </a:r>
          </a:p>
        </p:txBody>
      </p:sp>
      <p:sp>
        <p:nvSpPr>
          <p:cNvPr id="239" name="PlaceHolder 3">
            <a:extLst>
              <a:ext uri="{FF2B5EF4-FFF2-40B4-BE49-F238E27FC236}">
                <a16:creationId xmlns:a16="http://schemas.microsoft.com/office/drawing/2014/main" id="{DF525B98-BADE-4D3E-AC38-47E80037253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>
              <a:lnSpc>
                <a:spcPct val="100000"/>
              </a:lnSpc>
              <a:buNone/>
              <a:defRPr sz="18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>
              <a:lnSpc>
                <a:spcPct val="100000"/>
              </a:lnSpc>
              <a:buNone/>
            </a:pPr>
            <a:fld id="{A5A642CC-D47A-4786-89F9-7157AB8E328D}" type="slidenum">
              <a:rPr sz="18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‹#›</a:t>
            </a:fld>
            <a:endParaRPr sz="1800" b="0" spc="-1">
              <a:solidFill>
                <a:srgbClr val="505759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40" name="PlaceHolder 4">
            <a:extLst>
              <a:ext uri="{FF2B5EF4-FFF2-40B4-BE49-F238E27FC236}">
                <a16:creationId xmlns:a16="http://schemas.microsoft.com/office/drawing/2014/main" id="{E786C542-9C2D-4EC3-A699-08B4CE004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sz="18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Click to edit the title text format</a:t>
            </a:r>
          </a:p>
        </p:txBody>
      </p:sp>
      <p:sp>
        <p:nvSpPr>
          <p:cNvPr id="241" name="PlaceHolder 5">
            <a:extLst>
              <a:ext uri="{FF2B5EF4-FFF2-40B4-BE49-F238E27FC236}">
                <a16:creationId xmlns:a16="http://schemas.microsoft.com/office/drawing/2014/main" id="{DA8C7CD9-69DA-4929-9A77-5D863732D3B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har char=""/>
            </a:pPr>
            <a:r>
              <a:rPr sz="24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Click to edit the outline text format</a:t>
            </a:r>
          </a:p>
          <a:p>
            <a:pPr marL="864000" indent="-324000">
              <a:lnSpc>
                <a:spcPct val="90000"/>
              </a:lnSpc>
              <a:spcBef>
                <a:spcPts val="1134"/>
              </a:spcBef>
              <a:buChar char=""/>
            </a:pPr>
            <a:r>
              <a:rPr sz="20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Second Outline Level</a:t>
            </a:r>
          </a:p>
          <a:p>
            <a:pPr marL="1296000" indent="-288000">
              <a:lnSpc>
                <a:spcPct val="90000"/>
              </a:lnSpc>
              <a:spcBef>
                <a:spcPts val="850"/>
              </a:spcBef>
              <a:buChar char=""/>
            </a:pPr>
            <a:r>
              <a:rPr sz="18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Third Outline Level</a:t>
            </a:r>
          </a:p>
          <a:p>
            <a:pPr marL="1728000" indent="-216000">
              <a:lnSpc>
                <a:spcPct val="90000"/>
              </a:lnSpc>
              <a:spcBef>
                <a:spcPts val="567"/>
              </a:spcBef>
              <a:buChar char=""/>
            </a:pPr>
            <a:r>
              <a:rPr sz="18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Fourth Outline Level</a:t>
            </a:r>
          </a:p>
          <a:p>
            <a:pPr marL="2160000" indent="-216000">
              <a:lnSpc>
                <a:spcPct val="90000"/>
              </a:lnSpc>
              <a:spcBef>
                <a:spcPts val="283"/>
              </a:spcBef>
              <a:buChar char=""/>
            </a:pPr>
            <a:r>
              <a:rPr sz="20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Fifth Outline Level</a:t>
            </a:r>
          </a:p>
          <a:p>
            <a:pPr marL="2592000" indent="-216000">
              <a:lnSpc>
                <a:spcPct val="90000"/>
              </a:lnSpc>
              <a:spcBef>
                <a:spcPts val="283"/>
              </a:spcBef>
              <a:buChar char=""/>
            </a:pPr>
            <a:r>
              <a:rPr sz="20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Sixth Outline Level</a:t>
            </a:r>
          </a:p>
          <a:p>
            <a:pPr marL="3024000" indent="-216000">
              <a:lnSpc>
                <a:spcPct val="90000"/>
              </a:lnSpc>
              <a:spcBef>
                <a:spcPts val="283"/>
              </a:spcBef>
              <a:buChar char=""/>
            </a:pPr>
            <a:r>
              <a:rPr sz="2000" b="0" spc="-1">
                <a:solidFill>
                  <a:srgbClr val="505759"/>
                </a:solidFill>
                <a:latin typeface="Montserrat"/>
                <a:ea typeface="Montserrat"/>
                <a:cs typeface="Montserrat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>
        <a:lnSpc>
          <a:spcPct val="90000"/>
        </a:lnSpc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>
            <a:extLst>
              <a:ext uri="{FF2B5EF4-FFF2-40B4-BE49-F238E27FC236}">
                <a16:creationId xmlns:a16="http://schemas.microsoft.com/office/drawing/2014/main" id="{D0BEFB64-CCAF-4948-AFB6-C66F5FF2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sz="6000" b="0" spc="-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Haga clic para modificar el estilo de título del patrón</a:t>
            </a:r>
          </a:p>
        </p:txBody>
      </p:sp>
      <p:sp>
        <p:nvSpPr>
          <p:cNvPr id="279" name="PlaceHolder 2">
            <a:extLst>
              <a:ext uri="{FF2B5EF4-FFF2-40B4-BE49-F238E27FC236}">
                <a16:creationId xmlns:a16="http://schemas.microsoft.com/office/drawing/2014/main" id="{9B43AEB4-3778-47E8-8A4A-1E3B640BD2F8}"/>
              </a:ext>
            </a:extLst>
          </p:cNvPr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sz="1200" b="0" spc="-1">
                <a:solidFill>
                  <a:srgbClr val="8B8B8B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sz="1200" b="0" spc="-1">
                <a:solidFill>
                  <a:srgbClr val="8B8B8B"/>
                </a:solidFill>
                <a:latin typeface="Calibri"/>
                <a:ea typeface="Calibri"/>
                <a:cs typeface="Calibri"/>
              </a:rPr>
              <a:t>&lt;date/time&gt;</a:t>
            </a:r>
          </a:p>
        </p:txBody>
      </p:sp>
      <p:sp>
        <p:nvSpPr>
          <p:cNvPr id="280" name="PlaceHolder 3">
            <a:extLst>
              <a:ext uri="{FF2B5EF4-FFF2-40B4-BE49-F238E27FC236}">
                <a16:creationId xmlns:a16="http://schemas.microsoft.com/office/drawing/2014/main" id="{BC901187-36D5-43FF-AA90-E73106E45EB4}"/>
              </a:ext>
            </a:extLst>
          </p:cNvPr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sz="1400" b="0" spc="-1">
                <a:latin typeface="Times New Roman"/>
                <a:ea typeface="Times New Roman"/>
                <a:cs typeface="Times New Roman"/>
              </a:defRPr>
            </a:lvl1pPr>
          </a:lstStyle>
          <a:p>
            <a:pPr algn="ctr">
              <a:buNone/>
            </a:pPr>
            <a:r>
              <a:rPr sz="1400" b="0" spc="-1">
                <a:latin typeface="Times New Roman"/>
                <a:ea typeface="Times New Roman"/>
                <a:cs typeface="Times New Roman"/>
              </a:rPr>
              <a:t>&lt;footer&gt;</a:t>
            </a:r>
          </a:p>
        </p:txBody>
      </p:sp>
      <p:sp>
        <p:nvSpPr>
          <p:cNvPr id="281" name="PlaceHolder 4">
            <a:extLst>
              <a:ext uri="{FF2B5EF4-FFF2-40B4-BE49-F238E27FC236}">
                <a16:creationId xmlns:a16="http://schemas.microsoft.com/office/drawing/2014/main" id="{F331F3EA-A717-4E94-9BB2-1015F8FA4376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sz="1200" b="0" spc="-1">
                <a:solidFill>
                  <a:srgbClr val="8B8B8B"/>
                </a:solidFill>
                <a:latin typeface="Calibri"/>
                <a:ea typeface="Calibri"/>
                <a:cs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4EB772E-320F-46E2-A1D2-629659EF29B5}" type="slidenum">
              <a:rPr sz="1200" b="0" spc="-1">
                <a:solidFill>
                  <a:srgbClr val="8B8B8B"/>
                </a:solidFill>
                <a:latin typeface="Calibri"/>
                <a:ea typeface="Calibri"/>
                <a:cs typeface="Calibri"/>
              </a:rPr>
              <a:t>‹#›</a:t>
            </a:fld>
            <a:endParaRPr sz="1200" b="0" spc="-1">
              <a:solidFill>
                <a:srgbClr val="8B8B8B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82" name="PlaceHolder 5">
            <a:extLst>
              <a:ext uri="{FF2B5EF4-FFF2-40B4-BE49-F238E27FC236}">
                <a16:creationId xmlns:a16="http://schemas.microsoft.com/office/drawing/2014/main" id="{6828BA95-E12A-48E8-8BD7-B16A75DB288D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har char=""/>
            </a:pPr>
            <a:r>
              <a:rPr sz="2800" b="0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Click to edit the outline text format</a:t>
            </a:r>
          </a:p>
          <a:p>
            <a:pPr marL="864000" indent="-324000">
              <a:lnSpc>
                <a:spcPct val="90000"/>
              </a:lnSpc>
              <a:spcBef>
                <a:spcPts val="1134"/>
              </a:spcBef>
              <a:buChar char=""/>
            </a:pPr>
            <a:r>
              <a:rPr sz="2000" b="0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Second Outline Level</a:t>
            </a:r>
          </a:p>
          <a:p>
            <a:pPr marL="1296000" indent="-288000">
              <a:lnSpc>
                <a:spcPct val="90000"/>
              </a:lnSpc>
              <a:spcBef>
                <a:spcPts val="850"/>
              </a:spcBef>
              <a:buChar char=""/>
            </a:pPr>
            <a:r>
              <a:rPr sz="1800" b="0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Third Outline Level</a:t>
            </a:r>
          </a:p>
          <a:p>
            <a:pPr marL="1728000" indent="-216000">
              <a:lnSpc>
                <a:spcPct val="90000"/>
              </a:lnSpc>
              <a:spcBef>
                <a:spcPts val="567"/>
              </a:spcBef>
              <a:buChar char=""/>
            </a:pPr>
            <a:r>
              <a:rPr sz="1800" b="0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Fourth Outline Level</a:t>
            </a:r>
          </a:p>
          <a:p>
            <a:pPr marL="2160000" indent="-216000">
              <a:lnSpc>
                <a:spcPct val="90000"/>
              </a:lnSpc>
              <a:spcBef>
                <a:spcPts val="283"/>
              </a:spcBef>
              <a:buChar char=""/>
            </a:pPr>
            <a:r>
              <a:rPr sz="2000" b="0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Fifth Outline Level</a:t>
            </a:r>
          </a:p>
          <a:p>
            <a:pPr marL="2592000" indent="-216000">
              <a:lnSpc>
                <a:spcPct val="90000"/>
              </a:lnSpc>
              <a:spcBef>
                <a:spcPts val="283"/>
              </a:spcBef>
              <a:buChar char=""/>
            </a:pPr>
            <a:r>
              <a:rPr sz="2000" b="0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Sixth Outline Level</a:t>
            </a:r>
          </a:p>
          <a:p>
            <a:pPr marL="3024000" indent="-216000">
              <a:lnSpc>
                <a:spcPct val="90000"/>
              </a:lnSpc>
              <a:spcBef>
                <a:spcPts val="283"/>
              </a:spcBef>
              <a:buChar char=""/>
            </a:pPr>
            <a:r>
              <a:rPr sz="2000" b="0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>
        <a:lnSpc>
          <a:spcPct val="90000"/>
        </a:lnSpc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ángulo 3">
            <a:extLst>
              <a:ext uri="{FF2B5EF4-FFF2-40B4-BE49-F238E27FC236}">
                <a16:creationId xmlns:a16="http://schemas.microsoft.com/office/drawing/2014/main" id="{9DB5380A-EFD4-483C-92CE-F6AA6450056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BC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320" name="Título 1">
            <a:extLst>
              <a:ext uri="{FF2B5EF4-FFF2-40B4-BE49-F238E27FC236}">
                <a16:creationId xmlns:a16="http://schemas.microsoft.com/office/drawing/2014/main" id="{6F9B26FB-CB37-4928-890A-1BE5BECA2AF5}"/>
              </a:ext>
            </a:extLst>
          </p:cNvPr>
          <p:cNvSpPr>
            <a:spLocks noGrp="1"/>
          </p:cNvSpPr>
          <p:nvPr/>
        </p:nvSpPr>
        <p:spPr>
          <a:xfrm>
            <a:off x="1127880" y="1683360"/>
            <a:ext cx="7075800" cy="310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buNone/>
            </a:pPr>
            <a:endParaRPr/>
          </a:p>
          <a:p>
            <a:pPr>
              <a:lnSpc>
                <a:spcPct val="150000"/>
              </a:lnSpc>
              <a:spcBef>
                <a:spcPts val="1800"/>
              </a:spcBef>
              <a:buNone/>
            </a:pPr>
            <a:endParaRPr/>
          </a:p>
        </p:txBody>
      </p:sp>
      <p:sp>
        <p:nvSpPr>
          <p:cNvPr id="321" name="Rectángulo 4">
            <a:extLst>
              <a:ext uri="{FF2B5EF4-FFF2-40B4-BE49-F238E27FC236}">
                <a16:creationId xmlns:a16="http://schemas.microsoft.com/office/drawing/2014/main" id="{BD1C762D-FC89-44B2-9CC3-E302CC122431}"/>
              </a:ext>
            </a:extLst>
          </p:cNvPr>
          <p:cNvSpPr>
            <a:spLocks noGrp="1"/>
          </p:cNvSpPr>
          <p:nvPr/>
        </p:nvSpPr>
        <p:spPr>
          <a:xfrm>
            <a:off x="270720" y="173520"/>
            <a:ext cx="11650320" cy="63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322" name="CuadroTexto 1">
            <a:extLst>
              <a:ext uri="{FF2B5EF4-FFF2-40B4-BE49-F238E27FC236}">
                <a16:creationId xmlns:a16="http://schemas.microsoft.com/office/drawing/2014/main" id="{3111AA12-1CC7-4759-ABA0-361094CAA0EF}"/>
              </a:ext>
            </a:extLst>
          </p:cNvPr>
          <p:cNvSpPr>
            <a:spLocks noGrp="1"/>
          </p:cNvSpPr>
          <p:nvPr/>
        </p:nvSpPr>
        <p:spPr>
          <a:xfrm>
            <a:off x="0" y="2148840"/>
            <a:ext cx="12191760" cy="228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sz="4000" b="0">
                <a:solidFill>
                  <a:srgbClr val="595959"/>
                </a:solidFill>
                <a:latin typeface="Montserrat Black"/>
                <a:ea typeface="Montserrat Black"/>
                <a:cs typeface="Montserrat Black"/>
              </a:rPr>
              <a:t>W2M THAILAND</a:t>
            </a:r>
          </a:p>
          <a:p>
            <a:pPr algn="ctr">
              <a:lnSpc>
                <a:spcPct val="100000"/>
              </a:lnSpc>
              <a:buNone/>
            </a:pPr>
            <a:r>
              <a:rPr sz="4000" b="0">
                <a:solidFill>
                  <a:srgbClr val="595959"/>
                </a:solidFill>
                <a:latin typeface="Montserrat Black"/>
                <a:ea typeface="Montserrat Black"/>
                <a:cs typeface="Montserrat Black"/>
              </a:rPr>
              <a:t>2027 PRODUCT &amp;</a:t>
            </a:r>
          </a:p>
          <a:p>
            <a:pPr algn="ctr">
              <a:lnSpc>
                <a:spcPct val="100000"/>
              </a:lnSpc>
              <a:buNone/>
            </a:pPr>
            <a:r>
              <a:t>CONTRACT PORTFOLIO</a:t>
            </a:r>
          </a:p>
          <a:p>
            <a:pPr algn="ctr">
              <a:lnSpc>
                <a:spcPct val="100000"/>
              </a:lnSpc>
              <a:buNone/>
            </a:pPr>
            <a:endParaRPr/>
          </a:p>
        </p:txBody>
      </p:sp>
      <p:pic>
        <p:nvPicPr>
          <p:cNvPr id="328" name="Picture 2"/>
          <p:cNvPicPr>
            <a:picLocks noChangeAspect="1"/>
          </p:cNvPicPr>
          <p:nvPr/>
        </p:nvPicPr>
        <p:blipFill>
          <a:blip r:embed="rId3"/>
          <a:srcRect b="10667"/>
          <a:stretch/>
        </p:blipFill>
        <p:spPr>
          <a:xfrm>
            <a:off x="5289120" y="5163480"/>
            <a:ext cx="1613160" cy="7534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17795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8">
            <a:extLst>
              <a:ext uri="{FF2B5EF4-FFF2-40B4-BE49-F238E27FC236}">
                <a16:creationId xmlns:a16="http://schemas.microsoft.com/office/drawing/2014/main" id="{0341C90C-2B14-490F-A0E7-7086675DF5DD}"/>
              </a:ext>
            </a:extLst>
          </p:cNvPr>
          <p:cNvSpPr>
            <a:spLocks noGrp="1"/>
          </p:cNvSpPr>
          <p:nvPr/>
        </p:nvSpPr>
        <p:spPr>
          <a:xfrm>
            <a:off x="184364" y="706017"/>
            <a:ext cx="1145988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400050">
              <a:spcAft>
                <a:spcPts val="601"/>
              </a:spcAft>
              <a:buNone/>
            </a:pPr>
            <a:r>
              <a:rPr sz="1400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The 2027 excursion list is concentrated on sellable, destination-led experiences rather than generic sightseeing categories.</a:t>
            </a:r>
          </a:p>
        </p:txBody>
      </p:sp>
      <p:sp>
        <p:nvSpPr>
          <p:cNvPr id="340" name="Título 3">
            <a:extLst>
              <a:ext uri="{FF2B5EF4-FFF2-40B4-BE49-F238E27FC236}">
                <a16:creationId xmlns:a16="http://schemas.microsoft.com/office/drawing/2014/main" id="{EC769B7F-8203-40C2-96FF-C68EB6367C62}"/>
              </a:ext>
            </a:extLst>
          </p:cNvPr>
          <p:cNvSpPr>
            <a:spLocks noGrp="1"/>
          </p:cNvSpPr>
          <p:nvPr/>
        </p:nvSpPr>
        <p:spPr>
          <a:xfrm>
            <a:off x="623519" y="332640"/>
            <a:ext cx="7561631" cy="50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sz="2000" b="0">
                <a:solidFill>
                  <a:srgbClr val="505759"/>
                </a:solidFill>
                <a:latin typeface="Montserrat SemiBold"/>
                <a:ea typeface="Montserrat SemiBold"/>
                <a:cs typeface="Montserrat SemiBold"/>
              </a:rPr>
              <a:t>PROGRAM STYLES</a:t>
            </a:r>
          </a:p>
        </p:txBody>
      </p:sp>
      <p:sp>
        <p:nvSpPr>
          <p:cNvPr id="4" name="CuadroTexto 13">
            <a:extLst>
              <a:ext uri="{FF2B5EF4-FFF2-40B4-BE49-F238E27FC236}">
                <a16:creationId xmlns:a16="http://schemas.microsoft.com/office/drawing/2014/main" id="{42452898-7545-6D3C-E147-3CA23F1B1901}"/>
              </a:ext>
            </a:extLst>
          </p:cNvPr>
          <p:cNvSpPr>
            <a:spLocks noGrp="1"/>
          </p:cNvSpPr>
          <p:nvPr/>
        </p:nvSpPr>
        <p:spPr>
          <a:xfrm>
            <a:off x="8781482" y="5581012"/>
            <a:ext cx="3592080" cy="550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99960">
              <a:lnSpc>
                <a:spcPct val="90000"/>
              </a:lnSpc>
              <a:spcAft>
                <a:spcPts val="601"/>
              </a:spcAft>
              <a:buNone/>
            </a:pPr>
            <a:r>
              <a:rPr sz="1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24 active excursions in the current rate set</a:t>
            </a:r>
          </a:p>
        </p:txBody>
      </p:sp>
      <p:pic>
        <p:nvPicPr>
          <p:cNvPr id="346" name="Picture 5"/>
          <p:cNvPicPr>
            <a:picLocks noChangeAspect="1"/>
          </p:cNvPicPr>
          <p:nvPr/>
        </p:nvPicPr>
        <p:blipFill rotWithShape="1">
          <a:blip r:embed="rId3"/>
          <a:srcRect t="17114" b="47739"/>
          <a:stretch/>
        </p:blipFill>
        <p:spPr>
          <a:xfrm>
            <a:off x="410949" y="1356257"/>
            <a:ext cx="11306412" cy="2235303"/>
          </a:xfrm>
          <a:prstGeom prst="rect">
            <a:avLst/>
          </a:prstGeom>
        </p:spPr>
      </p:pic>
      <p:pic>
        <p:nvPicPr>
          <p:cNvPr id="347" name="Picture 14"/>
          <p:cNvPicPr>
            <a:picLocks noChangeAspect="1"/>
          </p:cNvPicPr>
          <p:nvPr/>
        </p:nvPicPr>
        <p:blipFill rotWithShape="1">
          <a:blip r:embed="rId3"/>
          <a:srcRect t="62964" b="1889"/>
          <a:stretch/>
        </p:blipFill>
        <p:spPr>
          <a:xfrm>
            <a:off x="410949" y="3916680"/>
            <a:ext cx="11306412" cy="223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745A8D-7EF1-4586-8342-2D56B07CD616}"/>
              </a:ext>
            </a:extLst>
          </p:cNvPr>
          <p:cNvSpPr>
            <a:spLocks noGrp="1"/>
          </p:cNvSpPr>
          <p:nvPr/>
        </p:nvSpPr>
        <p:spPr>
          <a:xfrm>
            <a:off x="1437350" y="3505498"/>
            <a:ext cx="1913941" cy="289441"/>
          </a:xfrm>
          <a:prstGeom prst="roundRect">
            <a:avLst/>
          </a:prstGeom>
          <a:solidFill>
            <a:srgbClr val="B9D538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sz="11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Cultural Icons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908AA8-653E-4116-9AC1-CC83BD4473F2}"/>
              </a:ext>
            </a:extLst>
          </p:cNvPr>
          <p:cNvSpPr>
            <a:spLocks noGrp="1"/>
          </p:cNvSpPr>
          <p:nvPr/>
        </p:nvSpPr>
        <p:spPr>
          <a:xfrm>
            <a:off x="8840709" y="3505498"/>
            <a:ext cx="1913941" cy="289441"/>
          </a:xfrm>
          <a:prstGeom prst="roundRect">
            <a:avLst/>
          </a:prstGeom>
          <a:solidFill>
            <a:srgbClr val="B9D538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sz="11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Community &amp; Local Life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044F0F-C3BE-4987-9C4A-9C94231ECA65}"/>
              </a:ext>
            </a:extLst>
          </p:cNvPr>
          <p:cNvSpPr>
            <a:spLocks noGrp="1"/>
          </p:cNvSpPr>
          <p:nvPr/>
        </p:nvSpPr>
        <p:spPr>
          <a:xfrm>
            <a:off x="5139029" y="3505498"/>
            <a:ext cx="1913941" cy="289441"/>
          </a:xfrm>
          <a:prstGeom prst="roundRect">
            <a:avLst/>
          </a:prstGeom>
          <a:solidFill>
            <a:srgbClr val="B9D538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sz="11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Nature &amp; Soft Adventure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182AE-2417-42E9-A86C-BD5FF48A5AA4}"/>
              </a:ext>
            </a:extLst>
          </p:cNvPr>
          <p:cNvSpPr>
            <a:spLocks noGrp="1"/>
          </p:cNvSpPr>
          <p:nvPr/>
        </p:nvSpPr>
        <p:spPr>
          <a:xfrm>
            <a:off x="1437349" y="5981861"/>
            <a:ext cx="1913941" cy="289441"/>
          </a:xfrm>
          <a:prstGeom prst="roundRect">
            <a:avLst/>
          </a:prstGeom>
          <a:solidFill>
            <a:srgbClr val="B9D538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sz="11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Evening &amp; Lifestyle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F9221-A35C-4587-BF51-D1E175B84FAE}"/>
              </a:ext>
            </a:extLst>
          </p:cNvPr>
          <p:cNvSpPr>
            <a:spLocks noGrp="1"/>
          </p:cNvSpPr>
          <p:nvPr/>
        </p:nvSpPr>
        <p:spPr>
          <a:xfrm>
            <a:off x="8840709" y="5981861"/>
            <a:ext cx="1913941" cy="289441"/>
          </a:xfrm>
          <a:prstGeom prst="roundRect">
            <a:avLst/>
          </a:prstGeom>
          <a:solidFill>
            <a:srgbClr val="B9D538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sz="11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Leisure &amp; Wellness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F98631-0AFF-447F-AA3D-F8D436B3603A}"/>
              </a:ext>
            </a:extLst>
          </p:cNvPr>
          <p:cNvSpPr>
            <a:spLocks noGrp="1"/>
          </p:cNvSpPr>
          <p:nvPr/>
        </p:nvSpPr>
        <p:spPr>
          <a:xfrm>
            <a:off x="5139029" y="5981862"/>
            <a:ext cx="1913941" cy="289441"/>
          </a:xfrm>
          <a:prstGeom prst="roundRect">
            <a:avLst/>
          </a:prstGeom>
          <a:solidFill>
            <a:srgbClr val="B9D538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sz="11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Food &amp; Market Journeys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4D899E-A55D-453C-9DBD-08404DB5AC27}"/>
              </a:ext>
            </a:extLst>
          </p:cNvPr>
          <p:cNvSpPr>
            <a:spLocks noGrp="1"/>
          </p:cNvSpPr>
          <p:nvPr/>
        </p:nvSpPr>
        <p:spPr>
          <a:xfrm>
            <a:off x="3642359" y="6432472"/>
            <a:ext cx="4907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sz="1400" b="1" i="1">
                <a:solidFill>
                  <a:srgbClr val="B9D538"/>
                </a:solidFill>
                <a:latin typeface="Calibri"/>
                <a:ea typeface="Calibri"/>
                <a:cs typeface="Calibri"/>
              </a:rPr>
              <a:t>Curated 2027 experiences across Thailand</a:t>
            </a:r>
          </a:p>
        </p:txBody>
      </p:sp>
    </p:spTree>
    <p:extLst>
      <p:ext uri="{BB962C8B-B14F-4D97-AF65-F5344CB8AC3E}">
        <p14:creationId xmlns:p14="http://schemas.microsoft.com/office/powerpoint/2010/main" val="3442263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8">
            <a:extLst>
              <a:ext uri="{FF2B5EF4-FFF2-40B4-BE49-F238E27FC236}">
                <a16:creationId xmlns:a16="http://schemas.microsoft.com/office/drawing/2014/main" id="{0341C90C-2B14-490F-A0E7-7086675DF5DD}"/>
              </a:ext>
            </a:extLst>
          </p:cNvPr>
          <p:cNvSpPr>
            <a:spLocks noGrp="1"/>
          </p:cNvSpPr>
          <p:nvPr/>
        </p:nvSpPr>
        <p:spPr>
          <a:xfrm>
            <a:off x="184364" y="944881"/>
            <a:ext cx="11459880" cy="2391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400050">
              <a:spcAft>
                <a:spcPts val="601"/>
              </a:spcAft>
              <a:buNone/>
            </a:pPr>
            <a:r>
              <a:rPr i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The current day-tour mix is strongest in three destination clusters.</a:t>
            </a: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Bangkok / Central: 10 products spanning Grand Palace, canal touring, floating market, Ayutthaya, and Kanchanaburi.</a:t>
            </a: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Chiang Mai: 10 products from temple classics and ethical elephant programs to trekking and night-market experiences.</a:t>
            </a: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Chiang Rai: 4 products focused on White Temple, Golden Triangle, Doi Tung, and Doi Mae Salong.</a:t>
            </a: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All are already tied to W2M product codes and quotation files.</a:t>
            </a:r>
          </a:p>
        </p:txBody>
      </p:sp>
      <p:sp>
        <p:nvSpPr>
          <p:cNvPr id="340" name="Título 3">
            <a:extLst>
              <a:ext uri="{FF2B5EF4-FFF2-40B4-BE49-F238E27FC236}">
                <a16:creationId xmlns:a16="http://schemas.microsoft.com/office/drawing/2014/main" id="{4C606E0D-9240-4E8A-AB02-D3252C8B3645}"/>
              </a:ext>
            </a:extLst>
          </p:cNvPr>
          <p:cNvSpPr>
            <a:spLocks noGrp="1"/>
          </p:cNvSpPr>
          <p:nvPr/>
        </p:nvSpPr>
        <p:spPr>
          <a:xfrm>
            <a:off x="623519" y="332640"/>
            <a:ext cx="7561631" cy="50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sz="2000" b="0">
                <a:solidFill>
                  <a:srgbClr val="505759"/>
                </a:solidFill>
                <a:latin typeface="Montserrat SemiBold"/>
                <a:ea typeface="Montserrat SemiBold"/>
                <a:cs typeface="Montserrat SemiBold"/>
              </a:rPr>
              <a:t>DAY TOUR HIGHLIGHTS</a:t>
            </a:r>
          </a:p>
        </p:txBody>
      </p:sp>
      <p:sp>
        <p:nvSpPr>
          <p:cNvPr id="4" name="CuadroTexto 13">
            <a:extLst>
              <a:ext uri="{FF2B5EF4-FFF2-40B4-BE49-F238E27FC236}">
                <a16:creationId xmlns:a16="http://schemas.microsoft.com/office/drawing/2014/main" id="{42452898-7545-6D3C-E147-3CA23F1B1901}"/>
              </a:ext>
            </a:extLst>
          </p:cNvPr>
          <p:cNvSpPr>
            <a:spLocks noGrp="1"/>
          </p:cNvSpPr>
          <p:nvPr/>
        </p:nvSpPr>
        <p:spPr>
          <a:xfrm>
            <a:off x="8781482" y="5672452"/>
            <a:ext cx="3592080" cy="3583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99960">
              <a:lnSpc>
                <a:spcPct val="90000"/>
              </a:lnSpc>
              <a:spcAft>
                <a:spcPts val="601"/>
              </a:spcAft>
              <a:buNone/>
            </a:pPr>
            <a:r>
              <a:rPr sz="1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Current 2027 day-tour spread</a:t>
            </a:r>
          </a:p>
        </p:txBody>
      </p:sp>
      <p:pic>
        <p:nvPicPr>
          <p:cNvPr id="347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35" y="3313285"/>
            <a:ext cx="3422436" cy="1925120"/>
          </a:xfrm>
          <a:prstGeom prst="rect">
            <a:avLst/>
          </a:prstGeom>
        </p:spPr>
      </p:pic>
      <p:pic>
        <p:nvPicPr>
          <p:cNvPr id="348" name="Picture 1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56285" y="3313285"/>
            <a:ext cx="3422435" cy="1925120"/>
          </a:xfrm>
          <a:prstGeom prst="rect">
            <a:avLst/>
          </a:prstGeom>
        </p:spPr>
      </p:pic>
      <p:pic>
        <p:nvPicPr>
          <p:cNvPr id="349" name="Picture 15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36534" y="3313285"/>
            <a:ext cx="3422435" cy="1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84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72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ráfico 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225305" y="508000"/>
            <a:ext cx="3741390" cy="746760"/>
          </a:xfrm>
          <a:prstGeom prst="rect">
            <a:avLst/>
          </a:prstGeom>
          <a:ln w="0">
            <a:noFill/>
          </a:ln>
        </p:spPr>
      </p:pic>
      <p:sp>
        <p:nvSpPr>
          <p:cNvPr id="411" name="Rectángulo 5">
            <a:extLst>
              <a:ext uri="{FF2B5EF4-FFF2-40B4-BE49-F238E27FC236}">
                <a16:creationId xmlns:a16="http://schemas.microsoft.com/office/drawing/2014/main" id="{7A3F74C0-773D-4E98-BCB3-A257DD4A778A}"/>
              </a:ext>
            </a:extLst>
          </p:cNvPr>
          <p:cNvSpPr>
            <a:spLocks noGrp="1"/>
          </p:cNvSpPr>
          <p:nvPr/>
        </p:nvSpPr>
        <p:spPr>
          <a:xfrm>
            <a:off x="240" y="2459520"/>
            <a:ext cx="12191760" cy="1938960"/>
          </a:xfrm>
          <a:prstGeom prst="rect">
            <a:avLst/>
          </a:prstGeom>
          <a:solidFill>
            <a:srgbClr val="B9D538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sz="5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PACKAGE TOURS</a:t>
            </a:r>
          </a:p>
          <a:p>
            <a:pPr algn="ctr">
              <a:lnSpc>
                <a:spcPct val="100000"/>
              </a:lnSpc>
              <a:buNone/>
            </a:pPr>
            <a:r>
              <a:rPr sz="5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ea typeface="Montserrat"/>
                <a:cs typeface="Montserrat"/>
              </a:rPr>
              <a:t>&amp; OVERLANDS</a:t>
            </a:r>
          </a:p>
        </p:txBody>
      </p:sp>
    </p:spTree>
    <p:extLst>
      <p:ext uri="{BB962C8B-B14F-4D97-AF65-F5344CB8AC3E}">
        <p14:creationId xmlns:p14="http://schemas.microsoft.com/office/powerpoint/2010/main" val="676046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8">
            <a:extLst>
              <a:ext uri="{FF2B5EF4-FFF2-40B4-BE49-F238E27FC236}">
                <a16:creationId xmlns:a16="http://schemas.microsoft.com/office/drawing/2014/main" id="{0341C90C-2B14-490F-A0E7-7086675DF5DD}"/>
              </a:ext>
            </a:extLst>
          </p:cNvPr>
          <p:cNvSpPr>
            <a:spLocks noGrp="1"/>
          </p:cNvSpPr>
          <p:nvPr/>
        </p:nvSpPr>
        <p:spPr>
          <a:xfrm>
            <a:off x="184364" y="944881"/>
            <a:ext cx="1145988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400050">
              <a:spcAft>
                <a:spcPts val="601"/>
              </a:spcAft>
              <a:buNone/>
            </a:pPr>
            <a:r>
              <a:rPr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The current package-tour file set covers short stays, classic combinations, and longer overland routes built from the same 2027 contracting base.</a:t>
            </a:r>
          </a:p>
        </p:txBody>
      </p:sp>
      <p:sp>
        <p:nvSpPr>
          <p:cNvPr id="340" name="Título 3">
            <a:extLst>
              <a:ext uri="{FF2B5EF4-FFF2-40B4-BE49-F238E27FC236}">
                <a16:creationId xmlns:a16="http://schemas.microsoft.com/office/drawing/2014/main" id="{0C5D8390-625F-45DD-A29F-0EA25073E647}"/>
              </a:ext>
            </a:extLst>
          </p:cNvPr>
          <p:cNvSpPr>
            <a:spLocks noGrp="1"/>
          </p:cNvSpPr>
          <p:nvPr/>
        </p:nvSpPr>
        <p:spPr>
          <a:xfrm>
            <a:off x="623519" y="332640"/>
            <a:ext cx="7561631" cy="50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sz="2000" b="0">
                <a:solidFill>
                  <a:srgbClr val="505759"/>
                </a:solidFill>
                <a:latin typeface="Montserrat SemiBold"/>
                <a:ea typeface="Montserrat SemiBold"/>
                <a:cs typeface="Montserrat SemiBold"/>
              </a:rPr>
              <a:t>PACKAGE TOUR OVERVIEW</a:t>
            </a:r>
          </a:p>
        </p:txBody>
      </p:sp>
      <p:sp>
        <p:nvSpPr>
          <p:cNvPr id="4" name="CuadroTexto 13">
            <a:extLst>
              <a:ext uri="{FF2B5EF4-FFF2-40B4-BE49-F238E27FC236}">
                <a16:creationId xmlns:a16="http://schemas.microsoft.com/office/drawing/2014/main" id="{42452898-7545-6D3C-E147-3CA23F1B1901}"/>
              </a:ext>
            </a:extLst>
          </p:cNvPr>
          <p:cNvSpPr>
            <a:spLocks noGrp="1"/>
          </p:cNvSpPr>
          <p:nvPr/>
        </p:nvSpPr>
        <p:spPr>
          <a:xfrm>
            <a:off x="8781482" y="5672452"/>
            <a:ext cx="3592080" cy="550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99960">
              <a:lnSpc>
                <a:spcPct val="90000"/>
              </a:lnSpc>
              <a:spcAft>
                <a:spcPts val="601"/>
              </a:spcAft>
              <a:buNone/>
            </a:pPr>
            <a:r>
              <a:rPr sz="1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10 package tours in the active 2027 set</a:t>
            </a:r>
          </a:p>
        </p:txBody>
      </p:sp>
      <p:sp>
        <p:nvSpPr>
          <p:cNvPr id="8" name="CuadroTexto 8">
            <a:extLst>
              <a:ext uri="{FF2B5EF4-FFF2-40B4-BE49-F238E27FC236}">
                <a16:creationId xmlns:a16="http://schemas.microsoft.com/office/drawing/2014/main" id="{C5A3C5A2-3BDE-42F5-A70A-80079FA8B9E5}"/>
              </a:ext>
            </a:extLst>
          </p:cNvPr>
          <p:cNvSpPr>
            <a:spLocks noGrp="1"/>
          </p:cNvSpPr>
          <p:nvPr/>
        </p:nvSpPr>
        <p:spPr>
          <a:xfrm>
            <a:off x="184364" y="2087627"/>
            <a:ext cx="8473723" cy="44194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10 active package tours</a:t>
            </a:r>
          </a:p>
          <a:p>
            <a:pPr marL="400050">
              <a:spcAft>
                <a:spcPts val="601"/>
              </a:spcAft>
              <a:buNone/>
            </a:pPr>
            <a:r>
              <a:rPr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Mix of 3D2N to 8D7N programs already priced in the current rate set.</a:t>
            </a: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Central and heritage routes</a:t>
            </a:r>
          </a:p>
          <a:p>
            <a:pPr marL="400050">
              <a:spcAft>
                <a:spcPts val="601"/>
              </a:spcAft>
              <a:buNone/>
            </a:pPr>
            <a:r>
              <a:rPr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Bangkok, Ayutthaya, River Kwai, and Sukhothai remain key anchors for culture-led itineraries.</a:t>
            </a: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Northern combinations</a:t>
            </a:r>
          </a:p>
          <a:p>
            <a:pPr marL="400050">
              <a:spcAft>
                <a:spcPts val="601"/>
              </a:spcAft>
              <a:buNone/>
            </a:pPr>
            <a:r>
              <a:rPr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Chiang Mai and Chiang Rai packages combine temples, elephants, Golden Triangle, and mountain scenery.</a:t>
            </a: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Southern extension</a:t>
            </a:r>
          </a:p>
          <a:p>
            <a:pPr marL="400050">
              <a:spcAft>
                <a:spcPts val="601"/>
              </a:spcAft>
              <a:buNone/>
            </a:pPr>
            <a:r>
              <a:rPr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Phuket and Phi Phi add a beach-oriented option for resort and island demand.</a:t>
            </a: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Commercial consistency</a:t>
            </a:r>
          </a:p>
          <a:p>
            <a:pPr marL="400050">
              <a:spcAft>
                <a:spcPts val="601"/>
              </a:spcAft>
              <a:buNone/>
            </a:pPr>
            <a:r>
              <a:rPr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Package itineraries, quotation sources, and renamed product codes now point to the same 2027 structure.</a:t>
            </a:r>
          </a:p>
        </p:txBody>
      </p:sp>
      <p:pic>
        <p:nvPicPr>
          <p:cNvPr id="346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05913" y="3129316"/>
            <a:ext cx="4086087" cy="271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63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Rectángulo 1">
            <a:extLst>
              <a:ext uri="{FF2B5EF4-FFF2-40B4-BE49-F238E27FC236}">
                <a16:creationId xmlns:a16="http://schemas.microsoft.com/office/drawing/2014/main" id="{F37215B2-9A15-4477-8A89-6ED365CDAFE6}"/>
              </a:ext>
            </a:extLst>
          </p:cNvPr>
          <p:cNvSpPr>
            <a:spLocks noGrp="1"/>
          </p:cNvSpPr>
          <p:nvPr/>
        </p:nvSpPr>
        <p:spPr>
          <a:xfrm>
            <a:off x="-19440" y="0"/>
            <a:ext cx="12210840" cy="6857640"/>
          </a:xfrm>
          <a:prstGeom prst="rect">
            <a:avLst/>
          </a:prstGeom>
          <a:solidFill>
            <a:srgbClr val="BC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pic>
        <p:nvPicPr>
          <p:cNvPr id="440" name="Imagen 4"/>
          <p:cNvPicPr>
            <a:picLocks noChangeAspect="1"/>
          </p:cNvPicPr>
          <p:nvPr/>
        </p:nvPicPr>
        <p:blipFill>
          <a:blip r:embed="rId3"/>
          <a:srcRect t="2056" b="2056"/>
          <a:stretch/>
        </p:blipFill>
        <p:spPr>
          <a:xfrm>
            <a:off x="291960" y="291960"/>
            <a:ext cx="11607480" cy="6260760"/>
          </a:xfrm>
          <a:prstGeom prst="rect">
            <a:avLst/>
          </a:prstGeom>
          <a:ln w="0">
            <a:noFill/>
          </a:ln>
        </p:spPr>
      </p:pic>
      <p:sp>
        <p:nvSpPr>
          <p:cNvPr id="436" name="CuadroTexto 5">
            <a:extLst>
              <a:ext uri="{FF2B5EF4-FFF2-40B4-BE49-F238E27FC236}">
                <a16:creationId xmlns:a16="http://schemas.microsoft.com/office/drawing/2014/main" id="{E2CA3A7C-7591-42D3-955B-FA985BFEB39B}"/>
              </a:ext>
            </a:extLst>
          </p:cNvPr>
          <p:cNvSpPr>
            <a:spLocks noGrp="1"/>
          </p:cNvSpPr>
          <p:nvPr/>
        </p:nvSpPr>
        <p:spPr>
          <a:xfrm>
            <a:off x="-522760" y="358240"/>
            <a:ext cx="6140520" cy="26995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5699"/>
              </a:lnSpc>
              <a:buNone/>
            </a:pPr>
            <a:r>
              <a:rPr sz="5400" b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/>
                <a:ea typeface="Montserrat Black"/>
                <a:cs typeface="Montserrat Black"/>
              </a:rPr>
              <a:t>READY</a:t>
            </a:r>
          </a:p>
          <a:p>
            <a:pPr algn="ctr">
              <a:lnSpc>
                <a:spcPct val="105699"/>
              </a:lnSpc>
              <a:buNone/>
            </a:pPr>
            <a:r>
              <a:rPr sz="5400" b="0">
                <a:solidFill>
                  <a:srgbClr val="BCD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/>
                <a:ea typeface="Montserrat Black"/>
                <a:cs typeface="Montserrat Black"/>
              </a:rPr>
              <a:t>FOR 2027</a:t>
            </a:r>
          </a:p>
          <a:p>
            <a:pPr algn="ctr">
              <a:lnSpc>
                <a:spcPct val="105699"/>
              </a:lnSpc>
              <a:buNone/>
            </a:pPr>
            <a:r>
              <a:rPr sz="5400" b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/>
                <a:ea typeface="Montserrat Black"/>
                <a:cs typeface="Montserrat Black"/>
              </a:rPr>
              <a:t>GO-LIVE</a:t>
            </a:r>
          </a:p>
        </p:txBody>
      </p:sp>
      <p:pic>
        <p:nvPicPr>
          <p:cNvPr id="442" name="Imagen 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860400" y="5413680"/>
            <a:ext cx="1456920" cy="8607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7753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ítulo 1">
            <a:extLst>
              <a:ext uri="{FF2B5EF4-FFF2-40B4-BE49-F238E27FC236}">
                <a16:creationId xmlns:a16="http://schemas.microsoft.com/office/drawing/2014/main" id="{C4FCB3F8-027F-4AFB-956F-65CB57060F67}"/>
              </a:ext>
            </a:extLst>
          </p:cNvPr>
          <p:cNvSpPr>
            <a:spLocks noGrp="1"/>
          </p:cNvSpPr>
          <p:nvPr/>
        </p:nvSpPr>
        <p:spPr>
          <a:xfrm>
            <a:off x="9382320" y="2654280"/>
            <a:ext cx="792360" cy="67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325" name="Paralelogramo 1">
            <a:extLst>
              <a:ext uri="{FF2B5EF4-FFF2-40B4-BE49-F238E27FC236}">
                <a16:creationId xmlns:a16="http://schemas.microsoft.com/office/drawing/2014/main" id="{8E277F60-79B0-4FB4-9677-41F891EAC217}"/>
              </a:ext>
            </a:extLst>
          </p:cNvPr>
          <p:cNvSpPr>
            <a:spLocks noGrp="1"/>
          </p:cNvSpPr>
          <p:nvPr/>
        </p:nvSpPr>
        <p:spPr>
          <a:xfrm>
            <a:off x="4378500" y="1"/>
            <a:ext cx="9680400" cy="6858000"/>
          </a:xfrm>
          <a:prstGeom prst="parallelogram">
            <a:avLst>
              <a:gd name="adj" fmla="val 2656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326" name="CuadroTexto 2">
            <a:extLst>
              <a:ext uri="{FF2B5EF4-FFF2-40B4-BE49-F238E27FC236}">
                <a16:creationId xmlns:a16="http://schemas.microsoft.com/office/drawing/2014/main" id="{855D341A-5ADD-4F6E-8C2E-C5CD4EF5CC46}"/>
              </a:ext>
            </a:extLst>
          </p:cNvPr>
          <p:cNvSpPr>
            <a:spLocks noGrp="1"/>
          </p:cNvSpPr>
          <p:nvPr/>
        </p:nvSpPr>
        <p:spPr>
          <a:xfrm>
            <a:off x="6096000" y="2929643"/>
            <a:ext cx="5654380" cy="155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sz="2400" i="1">
                <a:solidFill>
                  <a:srgbClr val="5057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This updated presentation is based on the current 2027 working files, including rate books, itineraries, website upload assets, and product code alignment documents.</a:t>
            </a:r>
          </a:p>
        </p:txBody>
      </p:sp>
      <p:pic>
        <p:nvPicPr>
          <p:cNvPr id="331" name="Imagen 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42348" y="4572000"/>
            <a:ext cx="4540802" cy="219075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7925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BC4AF25-0749-4856-B01F-4ACC151D6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99" y="372407"/>
            <a:ext cx="4112545" cy="567463"/>
          </a:xfrm>
          <a:prstGeom prst="rect">
            <a:avLst/>
          </a:prstGeom>
        </p:spPr>
        <p:txBody>
          <a:bodyPr vert="horz" wrap="square" lIns="0" tIns="13335" rIns="0" bIns="0">
            <a:spAutoFit/>
          </a:bodyPr>
          <a:lstStyle/>
          <a:p>
            <a:pPr marL="40005">
              <a:lnSpc>
                <a:spcPct val="100000"/>
              </a:lnSpc>
              <a:spcBef>
                <a:spcPts val="105"/>
              </a:spcBef>
              <a:buNone/>
            </a:pPr>
            <a:r>
              <a:rPr sz="3600" dirty="0">
                <a:solidFill>
                  <a:srgbClr val="C2D300"/>
                </a:solidFill>
                <a:latin typeface="Montserrat SemiBold"/>
                <a:ea typeface="Montserrat SemiBold"/>
                <a:cs typeface="Montserrat SemiBold"/>
              </a:rPr>
              <a:t>2027</a:t>
            </a:r>
            <a:r>
              <a:rPr lang="th-TH" sz="3600" dirty="0">
                <a:solidFill>
                  <a:srgbClr val="C2D300"/>
                </a:solidFill>
                <a:latin typeface="Montserrat SemiBold"/>
                <a:ea typeface="Montserrat SemiBold"/>
                <a:cs typeface="Montserrat SemiBold"/>
              </a:rPr>
              <a:t> </a:t>
            </a:r>
            <a:r>
              <a:rPr sz="3600" dirty="0">
                <a:solidFill>
                  <a:srgbClr val="C2D300"/>
                </a:solidFill>
                <a:latin typeface="Montserrat SemiBold"/>
                <a:ea typeface="Montserrat SemiBold"/>
                <a:cs typeface="Montserrat SemiBold"/>
              </a:rPr>
              <a:t>FOOTPRINT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F0F7B79F-3D7D-4163-AA0C-5C31ED5E8257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322470" y="1138611"/>
            <a:ext cx="7427736" cy="478541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342900" indent="-342900">
              <a:buChar char="•"/>
            </a:pPr>
            <a:r>
              <a:rPr sz="1800" b="1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current 2027 portfolio combines city, cultural, overland, and beach programs across Thailand.</a:t>
            </a:r>
          </a:p>
          <a:p>
            <a:pPr marL="342900" indent="-342900">
              <a:buChar char="•"/>
            </a:pPr>
            <a:r>
              <a:rPr sz="1800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Bangkok and Central Thailand cover temples, markets, UNESCO sites, river journeys, and classic overland links.</a:t>
            </a:r>
          </a:p>
          <a:p>
            <a:pPr marL="342900" indent="-342900">
              <a:buChar char="•"/>
            </a:pPr>
            <a:r>
              <a:rPr sz="1800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Northern Thailand centers on Chiang Mai and Chiang Rai with temple, elephant, hill-tribe, and mountain experiences.</a:t>
            </a:r>
          </a:p>
          <a:p>
            <a:pPr marL="342900" indent="-342900">
              <a:buChar char="•"/>
            </a:pPr>
            <a:r>
              <a:rPr sz="1800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Phuket and Krabi extend the portfolio with island, resort, and Andaman transfer coverage.</a:t>
            </a:r>
          </a:p>
          <a:p>
            <a:pPr marL="342900" indent="-342900">
              <a:buNone/>
            </a:pPr>
            <a:r>
              <a:rPr sz="1800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active working set includes 24 excursions, 10 package tours, and 50 transfer routes prepared for contracting.</a:t>
            </a:r>
          </a:p>
          <a:p>
            <a:pPr marL="342900" indent="-342900">
              <a:buChar char="•"/>
            </a:pPr>
            <a:r>
              <a:rPr sz="1800" i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This creates a practical product base for FIT, private touring, and pre-designed multi-day journeys.</a:t>
            </a: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44914" y="1011029"/>
            <a:ext cx="3724616" cy="496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0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D4614D0F-3A5C-4437-A2A3-1EF7C4EF9152}"/>
              </a:ext>
            </a:extLst>
          </p:cNvPr>
          <p:cNvSpPr>
            <a:spLocks noGrp="1"/>
          </p:cNvSpPr>
          <p:nvPr/>
        </p:nvSpPr>
        <p:spPr>
          <a:xfrm>
            <a:off x="577080" y="3517811"/>
            <a:ext cx="11261160" cy="414360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330" name="Rectangle 3">
            <a:extLst>
              <a:ext uri="{FF2B5EF4-FFF2-40B4-BE49-F238E27FC236}">
                <a16:creationId xmlns:a16="http://schemas.microsoft.com/office/drawing/2014/main" id="{5F38E6ED-9F13-4D1F-9438-A16513BF912A}"/>
              </a:ext>
            </a:extLst>
          </p:cNvPr>
          <p:cNvSpPr>
            <a:spLocks noGrp="1"/>
          </p:cNvSpPr>
          <p:nvPr/>
        </p:nvSpPr>
        <p:spPr>
          <a:xfrm>
            <a:off x="577080" y="951853"/>
            <a:ext cx="11261160" cy="414360"/>
          </a:xfrm>
          <a:prstGeom prst="rect">
            <a:avLst/>
          </a:prstGeom>
          <a:solidFill>
            <a:srgbClr val="BCD700">
              <a:alpha val="26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328" name="PlaceHolder 1">
            <a:extLst>
              <a:ext uri="{FF2B5EF4-FFF2-40B4-BE49-F238E27FC236}">
                <a16:creationId xmlns:a16="http://schemas.microsoft.com/office/drawing/2014/main" id="{24B85007-6FAE-4322-95BA-DE7847A56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0880"/>
            <a:ext cx="10515240" cy="452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sz="2600" b="0">
                <a:solidFill>
                  <a:srgbClr val="505759"/>
                </a:solidFill>
                <a:latin typeface="Montserrat SemiBold"/>
                <a:ea typeface="Montserrat SemiBold"/>
                <a:cs typeface="Montserrat SemiBold"/>
              </a:rPr>
              <a:t>INDEX</a:t>
            </a:r>
          </a:p>
        </p:txBody>
      </p:sp>
      <p:sp>
        <p:nvSpPr>
          <p:cNvPr id="329" name="PlaceHolder 2">
            <a:extLst>
              <a:ext uri="{FF2B5EF4-FFF2-40B4-BE49-F238E27FC236}">
                <a16:creationId xmlns:a16="http://schemas.microsoft.com/office/drawing/2014/main" id="{EB4A19A8-5DD0-45B2-8DA0-96593B63D25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12720" y="1023840"/>
            <a:ext cx="11189880" cy="53388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r>
              <a:rPr sz="1900"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1. 2027 contract scope</a:t>
            </a: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r>
              <a:rPr sz="1900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	1.1 Portfolio footprint</a:t>
            </a: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r>
              <a:rPr sz="1900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	1.2 Current commercial file set</a:t>
            </a: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r>
              <a:rPr sz="1900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2. Ground services</a:t>
            </a: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r>
              <a:rPr sz="1900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	2.1 Incoming services summary</a:t>
            </a: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r>
              <a:rPr sz="1900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	2.2 Transfer standards and conditions</a:t>
            </a:r>
          </a:p>
          <a:p>
            <a:pPr>
              <a:lnSpc>
                <a:spcPct val="90000"/>
              </a:lnSpc>
              <a:spcBef>
                <a:spcPts val="1417"/>
              </a:spcBef>
              <a:buNone/>
            </a:pPr>
            <a:r>
              <a:rPr sz="1900"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3. Product portfolio</a:t>
            </a: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r>
              <a:rPr sz="1900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	3.1 Excursions and private touring</a:t>
            </a: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r>
              <a:rPr sz="1900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	3.2 Package tours and overlands</a:t>
            </a: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r>
              <a:rPr sz="1900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4. Delivery status</a:t>
            </a: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r>
              <a:rPr sz="1900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	4.1 Current files aligned for 2027 launch</a:t>
            </a:r>
          </a:p>
        </p:txBody>
      </p:sp>
    </p:spTree>
    <p:extLst>
      <p:ext uri="{BB962C8B-B14F-4D97-AF65-F5344CB8AC3E}">
        <p14:creationId xmlns:p14="http://schemas.microsoft.com/office/powerpoint/2010/main" val="4082533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ítulo 1">
            <a:extLst>
              <a:ext uri="{FF2B5EF4-FFF2-40B4-BE49-F238E27FC236}">
                <a16:creationId xmlns:a16="http://schemas.microsoft.com/office/drawing/2014/main" id="{AB0580CC-1052-4CAF-AEFC-252654804C2F}"/>
              </a:ext>
            </a:extLst>
          </p:cNvPr>
          <p:cNvSpPr>
            <a:spLocks noGrp="1"/>
          </p:cNvSpPr>
          <p:nvPr/>
        </p:nvSpPr>
        <p:spPr>
          <a:xfrm>
            <a:off x="9382320" y="2654280"/>
            <a:ext cx="792360" cy="67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325" name="Paralelogramo 1">
            <a:extLst>
              <a:ext uri="{FF2B5EF4-FFF2-40B4-BE49-F238E27FC236}">
                <a16:creationId xmlns:a16="http://schemas.microsoft.com/office/drawing/2014/main" id="{A5FF6F65-2F96-4FCE-B469-DC15166E6E12}"/>
              </a:ext>
            </a:extLst>
          </p:cNvPr>
          <p:cNvSpPr>
            <a:spLocks noGrp="1"/>
          </p:cNvSpPr>
          <p:nvPr/>
        </p:nvSpPr>
        <p:spPr>
          <a:xfrm>
            <a:off x="6596123" y="2484307"/>
            <a:ext cx="7442597" cy="1274894"/>
          </a:xfrm>
          <a:prstGeom prst="parallelogram">
            <a:avLst>
              <a:gd name="adj" fmla="val 26566"/>
            </a:avLst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C1D68-D9F8-4CD3-954E-6F4D4D2565A1}"/>
              </a:ext>
            </a:extLst>
          </p:cNvPr>
          <p:cNvSpPr>
            <a:spLocks noGrp="1"/>
          </p:cNvSpPr>
          <p:nvPr/>
        </p:nvSpPr>
        <p:spPr>
          <a:xfrm>
            <a:off x="7272130" y="2693771"/>
            <a:ext cx="4619487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sz="2800" b="0">
                <a:solidFill>
                  <a:srgbClr val="505759"/>
                </a:solidFill>
                <a:latin typeface="Montserrat SemiBold"/>
                <a:ea typeface="Montserrat SemiBold"/>
                <a:cs typeface="Montserrat SemiBold"/>
              </a:rPr>
              <a:t>W2M THAILAND</a:t>
            </a:r>
          </a:p>
          <a:p>
            <a:pPr>
              <a:lnSpc>
                <a:spcPct val="90000"/>
              </a:lnSpc>
              <a:buNone/>
            </a:pPr>
            <a:r>
              <a:rPr sz="2800" b="0">
                <a:solidFill>
                  <a:srgbClr val="505759"/>
                </a:solidFill>
                <a:latin typeface="Montserrat SemiBold"/>
                <a:ea typeface="Montserrat SemiBold"/>
                <a:cs typeface="Montserrat SemiBold"/>
              </a:rPr>
              <a:t>2027 INCOMING SERVICES</a:t>
            </a:r>
          </a:p>
        </p:txBody>
      </p:sp>
      <p:pic>
        <p:nvPicPr>
          <p:cNvPr id="330" name="Imagen 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7904279" y="208569"/>
            <a:ext cx="4540802" cy="219075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53401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8">
            <a:extLst>
              <a:ext uri="{FF2B5EF4-FFF2-40B4-BE49-F238E27FC236}">
                <a16:creationId xmlns:a16="http://schemas.microsoft.com/office/drawing/2014/main" id="{0341C90C-2B14-490F-A0E7-7086675DF5DD}"/>
              </a:ext>
            </a:extLst>
          </p:cNvPr>
          <p:cNvSpPr>
            <a:spLocks noGrp="1"/>
          </p:cNvSpPr>
          <p:nvPr/>
        </p:nvSpPr>
        <p:spPr>
          <a:xfrm>
            <a:off x="184364" y="944881"/>
            <a:ext cx="11459880" cy="284547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400050">
              <a:spcAft>
                <a:spcPts val="601"/>
              </a:spcAft>
              <a:buNone/>
            </a:pPr>
            <a:r>
              <a:rPr dirty="0">
                <a:solidFill>
                  <a:srgbClr val="5057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current file set shows a partner-ready Thailand portfolio built around active contracting material.</a:t>
            </a:r>
          </a:p>
          <a:p>
            <a:pPr marL="400050">
              <a:spcAft>
                <a:spcPts val="601"/>
              </a:spcAft>
              <a:buNone/>
            </a:pPr>
            <a:endParaRPr dirty="0">
              <a:solidFill>
                <a:srgbClr val="5057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00050">
              <a:spcAft>
                <a:spcPts val="601"/>
              </a:spcAft>
              <a:buNone/>
            </a:pPr>
            <a:r>
              <a:rPr b="1" dirty="0">
                <a:solidFill>
                  <a:srgbClr val="5057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2027 scope includes:</a:t>
            </a:r>
          </a:p>
          <a:p>
            <a:pPr marL="400050">
              <a:spcAft>
                <a:spcPts val="601"/>
              </a:spcAft>
              <a:buNone/>
            </a:pPr>
            <a:r>
              <a:rPr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 excursions and private touring products</a:t>
            </a:r>
          </a:p>
          <a:p>
            <a:pPr marL="400050">
              <a:spcAft>
                <a:spcPts val="601"/>
              </a:spcAft>
              <a:buNone/>
            </a:pPr>
            <a:r>
              <a:rPr b="1" dirty="0">
                <a:solidFill>
                  <a:srgbClr val="5057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10 package tours and overland programs</a:t>
            </a:r>
          </a:p>
          <a:p>
            <a:pPr marL="400050">
              <a:spcAft>
                <a:spcPts val="601"/>
              </a:spcAft>
              <a:buNone/>
            </a:pPr>
            <a:r>
              <a:rPr b="1" dirty="0">
                <a:solidFill>
                  <a:srgbClr val="5057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50 transfer routes across 5 operating areas</a:t>
            </a:r>
          </a:p>
          <a:p>
            <a:pPr marL="400050">
              <a:spcAft>
                <a:spcPts val="601"/>
              </a:spcAft>
              <a:buNone/>
            </a:pPr>
            <a:r>
              <a:rPr dirty="0">
                <a:solidFill>
                  <a:srgbClr val="5057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Contract validity from 01-July-2026 to 30-April-2027</a:t>
            </a:r>
          </a:p>
          <a:p>
            <a:pPr marL="400050">
              <a:spcAft>
                <a:spcPts val="601"/>
              </a:spcAft>
              <a:buNone/>
            </a:pPr>
            <a:r>
              <a:rPr dirty="0">
                <a:solidFill>
                  <a:srgbClr val="5057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Web-ready download assets for rates and program files</a:t>
            </a:r>
          </a:p>
        </p:txBody>
      </p:sp>
      <p:sp>
        <p:nvSpPr>
          <p:cNvPr id="340" name="Título 3">
            <a:extLst>
              <a:ext uri="{FF2B5EF4-FFF2-40B4-BE49-F238E27FC236}">
                <a16:creationId xmlns:a16="http://schemas.microsoft.com/office/drawing/2014/main" id="{90874D06-7483-4E52-8627-A3DE11F1EC73}"/>
              </a:ext>
            </a:extLst>
          </p:cNvPr>
          <p:cNvSpPr>
            <a:spLocks noGrp="1"/>
          </p:cNvSpPr>
          <p:nvPr/>
        </p:nvSpPr>
        <p:spPr>
          <a:xfrm>
            <a:off x="623519" y="332640"/>
            <a:ext cx="7561631" cy="50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sz="2000" b="0">
                <a:solidFill>
                  <a:srgbClr val="505759"/>
                </a:solidFill>
                <a:latin typeface="Montserrat SemiBold"/>
                <a:ea typeface="Montserrat SemiBold"/>
                <a:cs typeface="Montserrat SemiBold"/>
              </a:rPr>
              <a:t>W2M THAILAND 2027 PORTFOLIO</a:t>
            </a:r>
          </a:p>
        </p:txBody>
      </p:sp>
      <p:pic>
        <p:nvPicPr>
          <p:cNvPr id="344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505" y="3114262"/>
            <a:ext cx="3585640" cy="2102679"/>
          </a:xfrm>
          <a:prstGeom prst="rect">
            <a:avLst/>
          </a:prstGeom>
        </p:spPr>
      </p:pic>
      <p:sp>
        <p:nvSpPr>
          <p:cNvPr id="4" name="CuadroTexto 13">
            <a:extLst>
              <a:ext uri="{FF2B5EF4-FFF2-40B4-BE49-F238E27FC236}">
                <a16:creationId xmlns:a16="http://schemas.microsoft.com/office/drawing/2014/main" id="{42452898-7545-6D3C-E147-3CA23F1B1901}"/>
              </a:ext>
            </a:extLst>
          </p:cNvPr>
          <p:cNvSpPr>
            <a:spLocks noGrp="1"/>
          </p:cNvSpPr>
          <p:nvPr/>
        </p:nvSpPr>
        <p:spPr>
          <a:xfrm>
            <a:off x="8781482" y="5672452"/>
            <a:ext cx="3592080" cy="7423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99960">
              <a:lnSpc>
                <a:spcPct val="90000"/>
              </a:lnSpc>
              <a:spcAft>
                <a:spcPts val="601"/>
              </a:spcAft>
              <a:buNone/>
            </a:pPr>
            <a:r>
              <a:rPr sz="1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Source basis: current rate-data.js, itinerary library, and upload pack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0ACCE3-7418-4725-B630-243E4B991B06}"/>
              </a:ext>
            </a:extLst>
          </p:cNvPr>
          <p:cNvSpPr>
            <a:spLocks noGrp="1"/>
          </p:cNvSpPr>
          <p:nvPr/>
        </p:nvSpPr>
        <p:spPr>
          <a:xfrm>
            <a:off x="6363331" y="5088835"/>
            <a:ext cx="4130261" cy="1570808"/>
          </a:xfrm>
          <a:prstGeom prst="roundRect">
            <a:avLst/>
          </a:prstGeom>
          <a:solidFill>
            <a:srgbClr val="B9D538"/>
          </a:solidFill>
        </p:spPr>
        <p:txBody>
          <a:bodyPr wrap="square">
            <a:spAutoFit/>
          </a:bodyPr>
          <a:lstStyle/>
          <a:p>
            <a:pPr marL="0" algn="ctr">
              <a:buNone/>
            </a:pPr>
            <a:r>
              <a:rPr sz="28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WHY THIS UPDATE</a:t>
            </a:r>
          </a:p>
          <a:p>
            <a:pPr marL="0" algn="ctr">
              <a:spcAft>
                <a:spcPts val="601"/>
              </a:spcAft>
              <a:buNone/>
            </a:pPr>
            <a:r>
              <a:rPr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Current rates, itineraries, and upload files are now aligned for a cleaner 2027 commercial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755972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8">
            <a:extLst>
              <a:ext uri="{FF2B5EF4-FFF2-40B4-BE49-F238E27FC236}">
                <a16:creationId xmlns:a16="http://schemas.microsoft.com/office/drawing/2014/main" id="{0341C90C-2B14-490F-A0E7-7086675DF5DD}"/>
              </a:ext>
            </a:extLst>
          </p:cNvPr>
          <p:cNvSpPr>
            <a:spLocks noGrp="1"/>
          </p:cNvSpPr>
          <p:nvPr/>
        </p:nvSpPr>
        <p:spPr>
          <a:xfrm>
            <a:off x="184364" y="944881"/>
            <a:ext cx="1145988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400050">
              <a:spcAft>
                <a:spcPts val="601"/>
              </a:spcAft>
              <a:buNone/>
            </a:pPr>
            <a:r>
              <a:rPr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The deck now reflects the files currently prepared for contracting, quotation, and upload.</a:t>
            </a:r>
          </a:p>
        </p:txBody>
      </p:sp>
      <p:sp>
        <p:nvSpPr>
          <p:cNvPr id="340" name="Título 3">
            <a:extLst>
              <a:ext uri="{FF2B5EF4-FFF2-40B4-BE49-F238E27FC236}">
                <a16:creationId xmlns:a16="http://schemas.microsoft.com/office/drawing/2014/main" id="{45B114A9-1424-4517-AE97-9445A4441FC7}"/>
              </a:ext>
            </a:extLst>
          </p:cNvPr>
          <p:cNvSpPr>
            <a:spLocks noGrp="1"/>
          </p:cNvSpPr>
          <p:nvPr/>
        </p:nvSpPr>
        <p:spPr>
          <a:xfrm>
            <a:off x="623519" y="332640"/>
            <a:ext cx="7561631" cy="50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sz="2000" b="0">
                <a:solidFill>
                  <a:srgbClr val="505759"/>
                </a:solidFill>
                <a:latin typeface="Montserrat SemiBold"/>
                <a:ea typeface="Montserrat SemiBold"/>
                <a:cs typeface="Montserrat SemiBold"/>
              </a:rPr>
              <a:t>2027 COMMERCIAL FILE SET</a:t>
            </a:r>
          </a:p>
        </p:txBody>
      </p:sp>
      <p:sp>
        <p:nvSpPr>
          <p:cNvPr id="4" name="CuadroTexto 13">
            <a:extLst>
              <a:ext uri="{FF2B5EF4-FFF2-40B4-BE49-F238E27FC236}">
                <a16:creationId xmlns:a16="http://schemas.microsoft.com/office/drawing/2014/main" id="{42452898-7545-6D3C-E147-3CA23F1B1901}"/>
              </a:ext>
            </a:extLst>
          </p:cNvPr>
          <p:cNvSpPr>
            <a:spLocks noGrp="1"/>
          </p:cNvSpPr>
          <p:nvPr/>
        </p:nvSpPr>
        <p:spPr>
          <a:xfrm>
            <a:off x="8781482" y="5672452"/>
            <a:ext cx="3592080" cy="550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99960">
              <a:lnSpc>
                <a:spcPct val="90000"/>
              </a:lnSpc>
              <a:spcAft>
                <a:spcPts val="601"/>
              </a:spcAft>
              <a:buNone/>
            </a:pPr>
            <a:r>
              <a:rPr sz="1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Updated from the current working file set</a:t>
            </a:r>
          </a:p>
        </p:txBody>
      </p:sp>
      <p:sp>
        <p:nvSpPr>
          <p:cNvPr id="8" name="CuadroTexto 8">
            <a:extLst>
              <a:ext uri="{FF2B5EF4-FFF2-40B4-BE49-F238E27FC236}">
                <a16:creationId xmlns:a16="http://schemas.microsoft.com/office/drawing/2014/main" id="{C5A3C5A2-3BDE-42F5-A70A-80079FA8B9E5}"/>
              </a:ext>
            </a:extLst>
          </p:cNvPr>
          <p:cNvSpPr>
            <a:spLocks noGrp="1"/>
          </p:cNvSpPr>
          <p:nvPr/>
        </p:nvSpPr>
        <p:spPr>
          <a:xfrm>
            <a:off x="184364" y="2087627"/>
            <a:ext cx="11459880" cy="35964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Contract rate books</a:t>
            </a:r>
          </a:p>
          <a:p>
            <a:pPr marL="400050">
              <a:spcAft>
                <a:spcPts val="601"/>
              </a:spcAft>
              <a:buNone/>
            </a:pPr>
            <a:r>
              <a:rPr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Excursion &amp; Package workbook and Transfer Service workbook are already prepared in the latest 2027 set.</a:t>
            </a: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Itinerary library</a:t>
            </a:r>
          </a:p>
          <a:p>
            <a:pPr marL="400050">
              <a:spcAft>
                <a:spcPts val="601"/>
              </a:spcAft>
              <a:buNone/>
            </a:pPr>
            <a:r>
              <a:rPr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34 DOCX itineraries and 34 quotation-source spreadsheets support the live product list.</a:t>
            </a: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Website upload pack</a:t>
            </a:r>
          </a:p>
          <a:p>
            <a:pPr marL="400050">
              <a:spcAft>
                <a:spcPts val="601"/>
              </a:spcAft>
              <a:buNone/>
            </a:pPr>
            <a:r>
              <a:rPr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HTML pages, CSS, rate-data.js, PDFs, and a zipped tour-program package are ready for digital handoff.</a:t>
            </a: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Code alignment</a:t>
            </a:r>
          </a:p>
          <a:p>
            <a:pPr marL="400050">
              <a:spcAft>
                <a:spcPts val="601"/>
              </a:spcAft>
              <a:buNone/>
            </a:pPr>
            <a:r>
              <a:rPr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An 89-row rename map and product-code memo separate internal legacy names from W2M commercial codes.</a:t>
            </a: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Reference governance</a:t>
            </a:r>
          </a:p>
          <a:p>
            <a:pPr marL="400050">
              <a:spcAft>
                <a:spcPts val="601"/>
              </a:spcAft>
              <a:buNone/>
            </a:pPr>
            <a:r>
              <a:rPr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Transfer notes, terms, and comparison analysis support cleaner commercial positioning.</a:t>
            </a:r>
          </a:p>
        </p:txBody>
      </p:sp>
      <p:pic>
        <p:nvPicPr>
          <p:cNvPr id="346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913" y="3129316"/>
            <a:ext cx="4086087" cy="271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08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8">
            <a:extLst>
              <a:ext uri="{FF2B5EF4-FFF2-40B4-BE49-F238E27FC236}">
                <a16:creationId xmlns:a16="http://schemas.microsoft.com/office/drawing/2014/main" id="{0341C90C-2B14-490F-A0E7-7086675DF5DD}"/>
              </a:ext>
            </a:extLst>
          </p:cNvPr>
          <p:cNvSpPr>
            <a:spLocks noGrp="1"/>
          </p:cNvSpPr>
          <p:nvPr/>
        </p:nvSpPr>
        <p:spPr>
          <a:xfrm>
            <a:off x="184364" y="944881"/>
            <a:ext cx="11459880" cy="33994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400050">
              <a:spcAft>
                <a:spcPts val="601"/>
              </a:spcAft>
              <a:buNone/>
            </a:pPr>
            <a:r>
              <a:rPr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The current 2027 transfer files position services as net per vehicle, per way, with operational notes already defined.</a:t>
            </a:r>
          </a:p>
          <a:p>
            <a:pPr marL="400050">
              <a:spcAft>
                <a:spcPts val="601"/>
              </a:spcAft>
              <a:buNone/>
            </a:pPr>
            <a:endParaRPr>
              <a:solidFill>
                <a:srgbClr val="505759"/>
              </a:solidFill>
              <a:latin typeface="Calibri"/>
              <a:ea typeface="Calibri"/>
              <a:cs typeface="Calibri"/>
            </a:endParaRP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Coverage footprint: 50 routes across Chiang Mai, Chiang Rai, Bangkok / Central, Phuket / Andaman, and Krabi / Andaman.</a:t>
            </a: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Airport handling: flight delays are monitored and airport pick-up waiting time is included according to the current terms.</a:t>
            </a: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Service inclusions: driver, private air-conditioned vehicle, tolls, bottled water, and one baby seat on request.</a:t>
            </a: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Booking control: services remain subject to prior confirmation, vehicle availability, and written amendments.</a:t>
            </a:r>
          </a:p>
          <a:p>
            <a:pPr marL="400050">
              <a:spcAft>
                <a:spcPts val="601"/>
              </a:spcAft>
              <a:buNone/>
            </a:pPr>
            <a:r>
              <a:rPr b="1">
                <a:solidFill>
                  <a:srgbClr val="505759"/>
                </a:solidFill>
                <a:latin typeface="Calibri"/>
                <a:ea typeface="Calibri"/>
                <a:cs typeface="Calibri"/>
              </a:rPr>
              <a:t>• Operating standard: licensed professional drivers and well-maintained vehicles remain the stated service baseline.</a:t>
            </a:r>
          </a:p>
        </p:txBody>
      </p:sp>
      <p:sp>
        <p:nvSpPr>
          <p:cNvPr id="340" name="Título 3">
            <a:extLst>
              <a:ext uri="{FF2B5EF4-FFF2-40B4-BE49-F238E27FC236}">
                <a16:creationId xmlns:a16="http://schemas.microsoft.com/office/drawing/2014/main" id="{B1B0E438-F95B-4A7B-A929-AAC1C3CA157F}"/>
              </a:ext>
            </a:extLst>
          </p:cNvPr>
          <p:cNvSpPr>
            <a:spLocks noGrp="1"/>
          </p:cNvSpPr>
          <p:nvPr/>
        </p:nvSpPr>
        <p:spPr>
          <a:xfrm>
            <a:off x="623519" y="332640"/>
            <a:ext cx="7561631" cy="50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sz="2000" b="0">
                <a:solidFill>
                  <a:srgbClr val="505759"/>
                </a:solidFill>
                <a:latin typeface="Montserrat SemiBold"/>
                <a:ea typeface="Montserrat SemiBold"/>
                <a:cs typeface="Montserrat SemiBold"/>
              </a:rPr>
              <a:t>TRANSFER STANDARDS</a:t>
            </a:r>
          </a:p>
        </p:txBody>
      </p:sp>
      <p:sp>
        <p:nvSpPr>
          <p:cNvPr id="4" name="CuadroTexto 13">
            <a:extLst>
              <a:ext uri="{FF2B5EF4-FFF2-40B4-BE49-F238E27FC236}">
                <a16:creationId xmlns:a16="http://schemas.microsoft.com/office/drawing/2014/main" id="{42452898-7545-6D3C-E147-3CA23F1B1901}"/>
              </a:ext>
            </a:extLst>
          </p:cNvPr>
          <p:cNvSpPr>
            <a:spLocks noGrp="1"/>
          </p:cNvSpPr>
          <p:nvPr/>
        </p:nvSpPr>
        <p:spPr>
          <a:xfrm>
            <a:off x="8781482" y="5672452"/>
            <a:ext cx="3592080" cy="550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99960">
              <a:lnSpc>
                <a:spcPct val="90000"/>
              </a:lnSpc>
              <a:spcAft>
                <a:spcPts val="601"/>
              </a:spcAft>
              <a:buNone/>
            </a:pPr>
            <a:r>
              <a:rPr sz="1400" b="1">
                <a:solidFill>
                  <a:schemeClr val="bg1"/>
                </a:solidFill>
                <a:latin typeface="Montserrat"/>
                <a:ea typeface="Montserrat"/>
                <a:cs typeface="Montserrat"/>
              </a:rPr>
              <a:t>Current terms updated in the 2027 transfer file set</a:t>
            </a:r>
          </a:p>
        </p:txBody>
      </p:sp>
      <p:pic>
        <p:nvPicPr>
          <p:cNvPr id="347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42682" y="4729480"/>
            <a:ext cx="1596390" cy="2128520"/>
          </a:xfrm>
          <a:prstGeom prst="rect">
            <a:avLst/>
          </a:prstGeom>
        </p:spPr>
      </p:pic>
      <p:pic>
        <p:nvPicPr>
          <p:cNvPr id="348" name="Picture 10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33764" y="4728464"/>
            <a:ext cx="3194693" cy="2129275"/>
          </a:xfrm>
          <a:prstGeom prst="rect">
            <a:avLst/>
          </a:prstGeom>
        </p:spPr>
      </p:pic>
      <p:pic>
        <p:nvPicPr>
          <p:cNvPr id="349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072" y="4730678"/>
            <a:ext cx="3194692" cy="213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17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7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ráfico 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225305" y="508000"/>
            <a:ext cx="3741390" cy="746760"/>
          </a:xfrm>
          <a:prstGeom prst="rect">
            <a:avLst/>
          </a:prstGeom>
          <a:ln w="0">
            <a:noFill/>
          </a:ln>
        </p:spPr>
      </p:pic>
      <p:sp>
        <p:nvSpPr>
          <p:cNvPr id="411" name="Rectángulo 5">
            <a:extLst>
              <a:ext uri="{FF2B5EF4-FFF2-40B4-BE49-F238E27FC236}">
                <a16:creationId xmlns:a16="http://schemas.microsoft.com/office/drawing/2014/main" id="{8233B8AD-8D3A-4813-856E-3EB76CA3ECE8}"/>
              </a:ext>
            </a:extLst>
          </p:cNvPr>
          <p:cNvSpPr>
            <a:spLocks noGrp="1"/>
          </p:cNvSpPr>
          <p:nvPr/>
        </p:nvSpPr>
        <p:spPr>
          <a:xfrm>
            <a:off x="240" y="2459520"/>
            <a:ext cx="12191760" cy="1938960"/>
          </a:xfrm>
          <a:prstGeom prst="rect">
            <a:avLst/>
          </a:prstGeom>
          <a:solidFill>
            <a:srgbClr val="B9D538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sz="5400" b="1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EXCURSIONS</a:t>
            </a:r>
          </a:p>
          <a:p>
            <a:pPr algn="ctr">
              <a:lnSpc>
                <a:spcPct val="100000"/>
              </a:lnSpc>
              <a:buNone/>
            </a:pPr>
            <a:r>
              <a:rPr sz="5400" b="1">
                <a:solidFill>
                  <a:srgbClr val="FFFFFF"/>
                </a:solidFill>
                <a:latin typeface="Montserrat"/>
                <a:ea typeface="Montserrat"/>
                <a:cs typeface="Montserrat"/>
              </a:rPr>
              <a:t>&amp; PRIVATE TOURING</a:t>
            </a:r>
          </a:p>
        </p:txBody>
      </p:sp>
    </p:spTree>
    <p:extLst>
      <p:ext uri="{BB962C8B-B14F-4D97-AF65-F5344CB8AC3E}">
        <p14:creationId xmlns:p14="http://schemas.microsoft.com/office/powerpoint/2010/main" val="1740221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05759"/>
      </a:dk2>
      <a:lt2>
        <a:srgbClr val="FFFFFF"/>
      </a:lt2>
      <a:accent1>
        <a:srgbClr val="C2D500"/>
      </a:accent1>
      <a:accent2>
        <a:srgbClr val="EAECA9"/>
      </a:accent2>
      <a:accent3>
        <a:srgbClr val="EAECA9"/>
      </a:accent3>
      <a:accent4>
        <a:srgbClr val="EAECA9"/>
      </a:accent4>
      <a:accent5>
        <a:srgbClr val="EAECA9"/>
      </a:accent5>
      <a:accent6>
        <a:srgbClr val="EAECA9"/>
      </a:accent6>
      <a:hlink>
        <a:srgbClr val="505759"/>
      </a:hlink>
      <a:folHlink>
        <a:srgbClr val="C2D5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05759"/>
      </a:dk2>
      <a:lt2>
        <a:srgbClr val="FFFFFF"/>
      </a:lt2>
      <a:accent1>
        <a:srgbClr val="C2D500"/>
      </a:accent1>
      <a:accent2>
        <a:srgbClr val="EAECA9"/>
      </a:accent2>
      <a:accent3>
        <a:srgbClr val="EAECA9"/>
      </a:accent3>
      <a:accent4>
        <a:srgbClr val="EAECA9"/>
      </a:accent4>
      <a:accent5>
        <a:srgbClr val="EAECA9"/>
      </a:accent5>
      <a:accent6>
        <a:srgbClr val="EAECA9"/>
      </a:accent6>
      <a:hlink>
        <a:srgbClr val="505759"/>
      </a:hlink>
      <a:folHlink>
        <a:srgbClr val="C2D5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859</Words>
  <Application>Microsoft Office PowerPoint</Application>
  <DocSecurity>0</DocSecurity>
  <PresentationFormat>Widescreen</PresentationFormat>
  <Paragraphs>96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Montserrat</vt:lpstr>
      <vt:lpstr>Montserrat Black</vt:lpstr>
      <vt:lpstr>Montserrat SemiBold</vt:lpstr>
      <vt:lpstr>Tahoma</vt:lpstr>
      <vt:lpstr>Times New Roman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2027 FOOTPRINT</vt:lpstr>
      <vt:lpstr>INDEX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Walnut Exporter</dc:creator>
  <cp:lastModifiedBy>Jakkrich Panyana</cp:lastModifiedBy>
  <cp:revision>1</cp:revision>
  <dcterms:created xsi:type="dcterms:W3CDTF">2026-07-09T06:43:17Z</dcterms:created>
  <dcterms:modified xsi:type="dcterms:W3CDTF">2026-07-09T08:31:37Z</dcterms:modified>
</cp:coreProperties>
</file>